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mp4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</p:sldMasterIdLst>
  <p:notesMasterIdLst>
    <p:notesMasterId r:id="rId15"/>
  </p:notesMasterIdLst>
  <p:handoutMasterIdLst>
    <p:handoutMasterId r:id="rId16"/>
  </p:handoutMasterIdLst>
  <p:sldIdLst>
    <p:sldId id="256" r:id="rId6"/>
    <p:sldId id="306" r:id="rId7"/>
    <p:sldId id="286" r:id="rId8"/>
    <p:sldId id="301" r:id="rId9"/>
    <p:sldId id="303" r:id="rId10"/>
    <p:sldId id="288" r:id="rId11"/>
    <p:sldId id="304" r:id="rId12"/>
    <p:sldId id="302" r:id="rId13"/>
    <p:sldId id="269" r:id="rId14"/>
  </p:sldIdLst>
  <p:sldSz cx="16254413" cy="9144000"/>
  <p:notesSz cx="6797675" cy="9926638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81930" autoAdjust="0"/>
  </p:normalViewPr>
  <p:slideViewPr>
    <p:cSldViewPr snapToGrid="0">
      <p:cViewPr varScale="1">
        <p:scale>
          <a:sx n="81" d="100"/>
          <a:sy n="81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en, Christina" userId="10037FFE93A62262@LIVE.COM" providerId="AD" clId="Web-{9BB68AD0-69DF-4D9C-8BF5-692B5128750D}"/>
    <pc:docChg chg="addSld modSld">
      <pc:chgData name="Volen, Christina" userId="10037FFE93A62262@LIVE.COM" providerId="AD" clId="Web-{9BB68AD0-69DF-4D9C-8BF5-692B5128750D}" dt="2018-03-09T12:55:14.030" v="2111"/>
      <pc:docMkLst>
        <pc:docMk/>
      </pc:docMkLst>
      <pc:sldChg chg="modSp new modNotes">
        <pc:chgData name="Volen, Christina" userId="10037FFE93A62262@LIVE.COM" providerId="AD" clId="Web-{9BB68AD0-69DF-4D9C-8BF5-692B5128750D}" dt="2018-03-09T12:24:17.241" v="1358"/>
        <pc:sldMkLst>
          <pc:docMk/>
          <pc:sldMk cId="390847643" sldId="272"/>
        </pc:sldMkLst>
        <pc:spChg chg="mod">
          <ac:chgData name="Volen, Christina" userId="10037FFE93A62262@LIVE.COM" providerId="AD" clId="Web-{9BB68AD0-69DF-4D9C-8BF5-692B5128750D}" dt="2018-03-09T12:02:04.124" v="771"/>
          <ac:spMkLst>
            <pc:docMk/>
            <pc:sldMk cId="390847643" sldId="272"/>
            <ac:spMk id="2" creationId="{3DC6C95A-6E98-4E1D-B5E9-282146B4FA93}"/>
          </ac:spMkLst>
        </pc:spChg>
        <pc:spChg chg="mod">
          <ac:chgData name="Volen, Christina" userId="10037FFE93A62262@LIVE.COM" providerId="AD" clId="Web-{9BB68AD0-69DF-4D9C-8BF5-692B5128750D}" dt="2018-03-09T12:24:17.241" v="1358"/>
          <ac:spMkLst>
            <pc:docMk/>
            <pc:sldMk cId="390847643" sldId="272"/>
            <ac:spMk id="3" creationId="{6F049ED9-4CD1-4686-AB38-C225F9D92720}"/>
          </ac:spMkLst>
        </pc:spChg>
      </pc:sldChg>
      <pc:sldChg chg="modSp new modNotes">
        <pc:chgData name="Volen, Christina" userId="10037FFE93A62262@LIVE.COM" providerId="AD" clId="Web-{9BB68AD0-69DF-4D9C-8BF5-692B5128750D}" dt="2018-03-09T12:54:14.108" v="2075"/>
        <pc:sldMkLst>
          <pc:docMk/>
          <pc:sldMk cId="794822158" sldId="273"/>
        </pc:sldMkLst>
        <pc:spChg chg="mod">
          <ac:chgData name="Volen, Christina" userId="10037FFE93A62262@LIVE.COM" providerId="AD" clId="Web-{9BB68AD0-69DF-4D9C-8BF5-692B5128750D}" dt="2018-03-09T11:41:35.944" v="70"/>
          <ac:spMkLst>
            <pc:docMk/>
            <pc:sldMk cId="794822158" sldId="273"/>
            <ac:spMk id="2" creationId="{9E8FE45F-7C26-4845-9B32-420068B8C7E1}"/>
          </ac:spMkLst>
        </pc:spChg>
        <pc:spChg chg="mod">
          <ac:chgData name="Volen, Christina" userId="10037FFE93A62262@LIVE.COM" providerId="AD" clId="Web-{9BB68AD0-69DF-4D9C-8BF5-692B5128750D}" dt="2018-03-09T12:51:34.890" v="2052"/>
          <ac:spMkLst>
            <pc:docMk/>
            <pc:sldMk cId="794822158" sldId="273"/>
            <ac:spMk id="3" creationId="{298AB486-D625-458F-81D3-233D1D5FBBC2}"/>
          </ac:spMkLst>
        </pc:spChg>
      </pc:sldChg>
      <pc:sldChg chg="modSp new">
        <pc:chgData name="Volen, Christina" userId="10037FFE93A62262@LIVE.COM" providerId="AD" clId="Web-{9BB68AD0-69DF-4D9C-8BF5-692B5128750D}" dt="2018-03-09T12:08:47.559" v="973"/>
        <pc:sldMkLst>
          <pc:docMk/>
          <pc:sldMk cId="3176087921" sldId="274"/>
        </pc:sldMkLst>
        <pc:spChg chg="mod">
          <ac:chgData name="Volen, Christina" userId="10037FFE93A62262@LIVE.COM" providerId="AD" clId="Web-{9BB68AD0-69DF-4D9C-8BF5-692B5128750D}" dt="2018-03-09T11:46:19.865" v="237"/>
          <ac:spMkLst>
            <pc:docMk/>
            <pc:sldMk cId="3176087921" sldId="274"/>
            <ac:spMk id="2" creationId="{CA021AD3-85E0-4F56-A385-CE91F83FF3A1}"/>
          </ac:spMkLst>
        </pc:spChg>
        <pc:spChg chg="mod">
          <ac:chgData name="Volen, Christina" userId="10037FFE93A62262@LIVE.COM" providerId="AD" clId="Web-{9BB68AD0-69DF-4D9C-8BF5-692B5128750D}" dt="2018-03-09T12:08:47.559" v="973"/>
          <ac:spMkLst>
            <pc:docMk/>
            <pc:sldMk cId="3176087921" sldId="274"/>
            <ac:spMk id="3" creationId="{149EC41B-31ED-425C-B292-2D524DC1B0DF}"/>
          </ac:spMkLst>
        </pc:spChg>
      </pc:sldChg>
      <pc:sldChg chg="modSp new">
        <pc:chgData name="Volen, Christina" userId="10037FFE93A62262@LIVE.COM" providerId="AD" clId="Web-{9BB68AD0-69DF-4D9C-8BF5-692B5128750D}" dt="2018-03-09T11:50:51.363" v="454"/>
        <pc:sldMkLst>
          <pc:docMk/>
          <pc:sldMk cId="1729323994" sldId="275"/>
        </pc:sldMkLst>
        <pc:spChg chg="mod">
          <ac:chgData name="Volen, Christina" userId="10037FFE93A62262@LIVE.COM" providerId="AD" clId="Web-{9BB68AD0-69DF-4D9C-8BF5-692B5128750D}" dt="2018-03-09T11:50:51.363" v="454"/>
          <ac:spMkLst>
            <pc:docMk/>
            <pc:sldMk cId="1729323994" sldId="275"/>
            <ac:spMk id="2" creationId="{38F1067F-60BD-4D54-92FB-0A5803C9ADF6}"/>
          </ac:spMkLst>
        </pc:spChg>
        <pc:spChg chg="mod">
          <ac:chgData name="Volen, Christina" userId="10037FFE93A62262@LIVE.COM" providerId="AD" clId="Web-{9BB68AD0-69DF-4D9C-8BF5-692B5128750D}" dt="2018-03-09T11:50:33.988" v="446"/>
          <ac:spMkLst>
            <pc:docMk/>
            <pc:sldMk cId="1729323994" sldId="275"/>
            <ac:spMk id="3" creationId="{521ECF4D-C48B-4C18-BDDF-444C712D03C9}"/>
          </ac:spMkLst>
        </pc:spChg>
      </pc:sldChg>
      <pc:sldChg chg="modSp new">
        <pc:chgData name="Volen, Christina" userId="10037FFE93A62262@LIVE.COM" providerId="AD" clId="Web-{9BB68AD0-69DF-4D9C-8BF5-692B5128750D}" dt="2018-03-09T12:13:38.432" v="1135"/>
        <pc:sldMkLst>
          <pc:docMk/>
          <pc:sldMk cId="2733619067" sldId="276"/>
        </pc:sldMkLst>
        <pc:spChg chg="mod">
          <ac:chgData name="Volen, Christina" userId="10037FFE93A62262@LIVE.COM" providerId="AD" clId="Web-{9BB68AD0-69DF-4D9C-8BF5-692B5128750D}" dt="2018-03-09T12:05:15.733" v="806"/>
          <ac:spMkLst>
            <pc:docMk/>
            <pc:sldMk cId="2733619067" sldId="276"/>
            <ac:spMk id="2" creationId="{C9EC6D40-D6AE-4C6D-9EE3-B280BAE06837}"/>
          </ac:spMkLst>
        </pc:spChg>
        <pc:spChg chg="mod">
          <ac:chgData name="Volen, Christina" userId="10037FFE93A62262@LIVE.COM" providerId="AD" clId="Web-{9BB68AD0-69DF-4D9C-8BF5-692B5128750D}" dt="2018-03-09T12:13:38.432" v="1135"/>
          <ac:spMkLst>
            <pc:docMk/>
            <pc:sldMk cId="2733619067" sldId="276"/>
            <ac:spMk id="3" creationId="{8E6397E5-BB24-4CF3-9297-2679964AA820}"/>
          </ac:spMkLst>
        </pc:spChg>
      </pc:sldChg>
      <pc:sldChg chg="modSp new modNotes">
        <pc:chgData name="Volen, Christina" userId="10037FFE93A62262@LIVE.COM" providerId="AD" clId="Web-{9BB68AD0-69DF-4D9C-8BF5-692B5128750D}" dt="2018-03-09T12:47:48.970" v="1997"/>
        <pc:sldMkLst>
          <pc:docMk/>
          <pc:sldMk cId="2971294752" sldId="277"/>
        </pc:sldMkLst>
        <pc:spChg chg="mod">
          <ac:chgData name="Volen, Christina" userId="10037FFE93A62262@LIVE.COM" providerId="AD" clId="Web-{9BB68AD0-69DF-4D9C-8BF5-692B5128750D}" dt="2018-03-09T12:32:04.992" v="1614"/>
          <ac:spMkLst>
            <pc:docMk/>
            <pc:sldMk cId="2971294752" sldId="277"/>
            <ac:spMk id="2" creationId="{419A4B98-DF51-456E-A906-8F65AD3A1AA9}"/>
          </ac:spMkLst>
        </pc:spChg>
        <pc:spChg chg="mod">
          <ac:chgData name="Volen, Christina" userId="10037FFE93A62262@LIVE.COM" providerId="AD" clId="Web-{9BB68AD0-69DF-4D9C-8BF5-692B5128750D}" dt="2018-03-09T12:46:43.111" v="1960"/>
          <ac:spMkLst>
            <pc:docMk/>
            <pc:sldMk cId="2971294752" sldId="277"/>
            <ac:spMk id="3" creationId="{B6F6C1FB-04A7-45B2-A514-219619AEA67A}"/>
          </ac:spMkLst>
        </pc:spChg>
      </pc:sldChg>
      <pc:sldChg chg="modSp new">
        <pc:chgData name="Volen, Christina" userId="10037FFE93A62262@LIVE.COM" providerId="AD" clId="Web-{9BB68AD0-69DF-4D9C-8BF5-692B5128750D}" dt="2018-03-09T12:55:14.030" v="2110"/>
        <pc:sldMkLst>
          <pc:docMk/>
          <pc:sldMk cId="1812214959" sldId="278"/>
        </pc:sldMkLst>
        <pc:spChg chg="mod">
          <ac:chgData name="Volen, Christina" userId="10037FFE93A62262@LIVE.COM" providerId="AD" clId="Web-{9BB68AD0-69DF-4D9C-8BF5-692B5128750D}" dt="2018-03-09T12:54:35.092" v="2087"/>
          <ac:spMkLst>
            <pc:docMk/>
            <pc:sldMk cId="1812214959" sldId="278"/>
            <ac:spMk id="2" creationId="{AAA9372D-9D57-4EB7-A502-8BB47A0AF2A8}"/>
          </ac:spMkLst>
        </pc:spChg>
        <pc:spChg chg="mod">
          <ac:chgData name="Volen, Christina" userId="10037FFE93A62262@LIVE.COM" providerId="AD" clId="Web-{9BB68AD0-69DF-4D9C-8BF5-692B5128750D}" dt="2018-03-09T12:55:14.030" v="2110"/>
          <ac:spMkLst>
            <pc:docMk/>
            <pc:sldMk cId="1812214959" sldId="278"/>
            <ac:spMk id="3" creationId="{63811D4D-6333-4688-AAA0-27309A00342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1399C-516F-4D8C-8A95-4E4C08B28C3B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17636-1075-46F7-840E-7CC43EF229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189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B15E8-5592-4D37-AF4C-D3E141EF589C}" type="datetimeFigureOut">
              <a:rPr lang="nb-NO"/>
              <a:t>26.03.2018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61981-0A48-4625-9173-DAF2884B251C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491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61981-0A48-4625-9173-DAF2884B251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71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61981-0A48-4625-9173-DAF2884B251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317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61981-0A48-4625-9173-DAF2884B251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31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61981-0A48-4625-9173-DAF2884B251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66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4.m4v"/><Relationship Id="rId1" Type="http://schemas.microsoft.com/office/2007/relationships/media" Target="../media/media4.m4v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m4v"/><Relationship Id="rId1" Type="http://schemas.microsoft.com/office/2007/relationships/media" Target="../media/media3.m4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fi animert id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ident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2071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435C06D-6B4A-4F64-97D2-2A45F4B3B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5489"/>
          </a:xfrm>
          <a:prstGeom prst="rect">
            <a:avLst/>
          </a:prstGeom>
        </p:spPr>
      </p:pic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26.03.2018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7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34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6"/>
            <a:ext cx="16256000" cy="91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A5589B9-2A63-49AD-B4AF-B290ABF65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F6CBEE6-56DC-47C1-98B7-6D4C13A7E2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45" y="3125191"/>
            <a:ext cx="2752350" cy="27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8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27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3285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10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731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83382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199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26.03.2018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D23F0CF-9CA8-4332-AEE2-58D55DB1A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2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781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83109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146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26.03.2018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41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51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1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å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778"/>
            <a:ext cx="16251060" cy="91412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illa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and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tx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>
            <a:extLst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82F1666-BA64-4235-B583-5459C4BA00B9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706" r:id="rId7"/>
    <p:sldLayoutId id="2147483707" r:id="rId8"/>
    <p:sldLayoutId id="2147483708" r:id="rId9"/>
    <p:sldLayoutId id="2147483709" r:id="rId10"/>
    <p:sldLayoutId id="2147483650" r:id="rId11"/>
    <p:sldLayoutId id="2147483670" r:id="rId12"/>
    <p:sldLayoutId id="2147483657" r:id="rId13"/>
    <p:sldLayoutId id="2147483656" r:id="rId14"/>
    <p:sldLayoutId id="2147483669" r:id="rId15"/>
    <p:sldLayoutId id="2147483658" r:id="rId16"/>
    <p:sldLayoutId id="2147483659" r:id="rId17"/>
    <p:sldLayoutId id="214748365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52" r:id="rId24"/>
    <p:sldLayoutId id="2147483653" r:id="rId25"/>
    <p:sldLayoutId id="2147483671" r:id="rId26"/>
    <p:sldLayoutId id="2147483654" r:id="rId27"/>
    <p:sldLayoutId id="2147483655" r:id="rId28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26.03.2018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D2B7E75-14F8-422C-8CAD-4F83058FE1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1" r:id="rId8"/>
    <p:sldLayoutId id="2147483702" r:id="rId9"/>
    <p:sldLayoutId id="2147483704" r:id="rId10"/>
    <p:sldLayoutId id="2147483705" r:id="rId11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lt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lt1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lt1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lt1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lt1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lt1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beidsgiver.difi.no/artikkel/2018/01/slik-skaper-du-nyttige-og-interessante-mot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E56B05F1-415C-477E-83BE-7487CFADD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4016" y="4141024"/>
            <a:ext cx="10801350" cy="1530351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Fjernledelse.</a:t>
            </a:r>
            <a:br>
              <a:rPr lang="nb-NO" dirty="0"/>
            </a:br>
            <a:r>
              <a:rPr lang="nb-NO" dirty="0"/>
              <a:t>En presentasjon for ledere om hvordan følge opp medarbeidere på daglig basis.</a:t>
            </a:r>
            <a:br>
              <a:rPr lang="nb-NO" dirty="0"/>
            </a:br>
            <a:endParaRPr lang="nb-NO" dirty="0"/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DA36E3C7-9C82-4100-966B-38F2B6D28A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23. </a:t>
            </a:r>
            <a:r>
              <a:rPr lang="nb-NO"/>
              <a:t>mars </a:t>
            </a:r>
            <a:r>
              <a:rPr lang="nb-NO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Fjernledelse er en del av dagens arbeidsliv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Fjernledelse skiller seg ikke fra stedlig ledelse, men det er noen særskilte forhold du må tenke på når det gjelder:</a:t>
            </a:r>
          </a:p>
          <a:p>
            <a:r>
              <a:rPr lang="nb-NO" dirty="0"/>
              <a:t>Plan og struktur</a:t>
            </a:r>
          </a:p>
          <a:p>
            <a:r>
              <a:rPr lang="nb-NO" dirty="0"/>
              <a:t>Medarbeideroppfølging og tillit</a:t>
            </a:r>
          </a:p>
          <a:p>
            <a:r>
              <a:rPr lang="nb-NO" dirty="0"/>
              <a:t>Kommunikasjon og teknologi</a:t>
            </a:r>
          </a:p>
          <a:p>
            <a:r>
              <a:rPr lang="nb-NO" dirty="0"/>
              <a:t>Arbeidsmiljø og kultur</a:t>
            </a:r>
          </a:p>
        </p:txBody>
      </p:sp>
    </p:spTree>
    <p:extLst>
      <p:ext uri="{BB962C8B-B14F-4D97-AF65-F5344CB8AC3E}">
        <p14:creationId xmlns:p14="http://schemas.microsoft.com/office/powerpoint/2010/main" val="252230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 og struktur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/>
            <a:r>
              <a:rPr lang="nb-NO" dirty="0"/>
              <a:t>Sett tydelige mål for enhetene.</a:t>
            </a:r>
          </a:p>
          <a:p>
            <a:pPr marL="342900" indent="-342900"/>
            <a:r>
              <a:rPr lang="nb-NO" dirty="0"/>
              <a:t>Ha arbeidsbeskrivelser for hver enkelt medarbeider. </a:t>
            </a:r>
          </a:p>
          <a:p>
            <a:pPr marL="342900" indent="-342900"/>
            <a:r>
              <a:rPr lang="nb-NO" dirty="0"/>
              <a:t>Bruk virksomhetens mål, retningslinjer og verdier når du gir tilbakemeldinger.</a:t>
            </a:r>
          </a:p>
          <a:p>
            <a:pPr marL="342900" indent="-342900"/>
            <a:r>
              <a:rPr lang="nb-NO" dirty="0"/>
              <a:t>Virksomheten bør bestemme seg for få og gode digitale verktøy som dere alle bruker på samme måte. </a:t>
            </a:r>
          </a:p>
          <a:p>
            <a:pPr marL="342900" indent="-342900"/>
            <a:r>
              <a:rPr lang="nb-NO" dirty="0"/>
              <a:t>Ha fast og forutsigbar møtestruktur. </a:t>
            </a:r>
            <a:r>
              <a:rPr lang="nb-NO" dirty="0">
                <a:hlinkClick r:id="rId3"/>
              </a:rPr>
              <a:t>Lenke: Effektive møter.</a:t>
            </a:r>
            <a:endParaRPr lang="nb-NO" dirty="0"/>
          </a:p>
          <a:p>
            <a:pPr marL="342900" indent="-342900"/>
            <a:r>
              <a:rPr lang="nb-NO" dirty="0"/>
              <a:t>Sett krav om at alle møtedeltakere stiller i møtet. </a:t>
            </a:r>
          </a:p>
          <a:p>
            <a:pPr marL="342900" indent="-342900"/>
            <a:r>
              <a:rPr lang="nb-NO" dirty="0"/>
              <a:t>Gi medarbeiderne faste rutiner for fremdrift og rapportering. </a:t>
            </a:r>
          </a:p>
          <a:p>
            <a:pPr marL="342900" indent="-342900"/>
            <a:r>
              <a:rPr lang="nb-NO" dirty="0"/>
              <a:t>Vurder aktivt medarbeideres kompetanse- og utviklingsbehov. </a:t>
            </a:r>
          </a:p>
          <a:p>
            <a:pPr marL="342900" indent="-342900"/>
            <a:r>
              <a:rPr lang="nb-NO" dirty="0"/>
              <a:t>Nyansatte trenger mer oppfølging enn erfarne medarbeidere. </a:t>
            </a:r>
          </a:p>
        </p:txBody>
      </p:sp>
    </p:spTree>
    <p:extLst>
      <p:ext uri="{BB962C8B-B14F-4D97-AF65-F5344CB8AC3E}">
        <p14:creationId xmlns:p14="http://schemas.microsoft.com/office/powerpoint/2010/main" val="139599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Medarbeideroppfølging og tillit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26266" y="1439863"/>
            <a:ext cx="4708872" cy="78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/>
            <a:r>
              <a:rPr lang="nb-NO" dirty="0"/>
              <a:t>Ha korte jevnlige oppfølgingssamtaler med hver medarbeider.</a:t>
            </a:r>
          </a:p>
          <a:p>
            <a:pPr marL="342900" indent="-342900"/>
            <a:r>
              <a:rPr lang="nb-NO" dirty="0"/>
              <a:t>Vær nysgjerrig og interessert og spør om arbeid og trivsel.</a:t>
            </a:r>
          </a:p>
          <a:p>
            <a:pPr marL="342900" indent="-342900"/>
            <a:r>
              <a:rPr lang="nb-NO" dirty="0"/>
              <a:t>Still åpne spørsmål som:</a:t>
            </a:r>
          </a:p>
          <a:p>
            <a:pPr marL="1032175" lvl="1" indent="-457200">
              <a:buFont typeface="+mj-lt"/>
              <a:buAutoNum type="arabicPeriod"/>
            </a:pPr>
            <a:r>
              <a:rPr lang="nb-NO" dirty="0"/>
              <a:t>Har du alt du trenger for å gjøre oppgavene dine? </a:t>
            </a:r>
          </a:p>
          <a:p>
            <a:pPr marL="1032175" lvl="1" indent="-457200">
              <a:buFont typeface="+mj-lt"/>
              <a:buAutoNum type="arabicPeriod"/>
            </a:pPr>
            <a:r>
              <a:rPr lang="nb-NO" dirty="0"/>
              <a:t>Hva går godt, og ser du noen utfordringer?</a:t>
            </a:r>
          </a:p>
          <a:p>
            <a:pPr marL="1032175" lvl="1" indent="-457200">
              <a:buFont typeface="+mj-lt"/>
              <a:buAutoNum type="arabicPeriod"/>
            </a:pPr>
            <a:r>
              <a:rPr lang="nb-NO" dirty="0"/>
              <a:t>Er det noe jeg kan bidra med?</a:t>
            </a:r>
          </a:p>
          <a:p>
            <a:pPr marL="342900" indent="-342900"/>
            <a:r>
              <a:rPr lang="nb-NO" dirty="0"/>
              <a:t>Gi jevnlig tilbakemelding på arbeidet. </a:t>
            </a:r>
          </a:p>
          <a:p>
            <a:pPr marL="342900" indent="-342900"/>
            <a:r>
              <a:rPr lang="nb-NO" dirty="0"/>
              <a:t>Svar så raskt som mulig når medarbeider tar kontakt. </a:t>
            </a:r>
          </a:p>
          <a:p>
            <a:pPr marL="342900" indent="-342900"/>
            <a:r>
              <a:rPr lang="nb-NO" dirty="0"/>
              <a:t>Møt opp fysisk der medarbeiderne jobber, og ha «åpen dør».</a:t>
            </a:r>
          </a:p>
          <a:p>
            <a:pPr marL="342900" indent="-342900"/>
            <a:r>
              <a:rPr lang="nb-NO" dirty="0"/>
              <a:t>Medarbeidersamtalen bør skje med fysisk tilstedeværelse – spør hvordan fjernledelsen fungerer og hva som kan bli bedre.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99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Kommunikasjon og teknologi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nb-NO" dirty="0"/>
              <a:t>Vær en aktiv og synlig bruker av de digitale plattformene dere har valgt å bruke.</a:t>
            </a:r>
          </a:p>
          <a:p>
            <a:pPr marL="342900" indent="-342900"/>
            <a:r>
              <a:rPr lang="nb-NO" dirty="0"/>
              <a:t>Du kan være i daglig dialog med medarbeidere ved å dele informasjon, gi innspill på felles digitale plattformer. </a:t>
            </a:r>
          </a:p>
          <a:p>
            <a:pPr marL="342900" indent="-342900"/>
            <a:r>
              <a:rPr lang="nb-NO" dirty="0"/>
              <a:t>En til en dialoger kan du ha via telefon, Skype og videomøter. </a:t>
            </a:r>
          </a:p>
          <a:p>
            <a:pPr marL="342900" indent="-342900"/>
            <a:r>
              <a:rPr lang="nb-NO" dirty="0"/>
              <a:t>Teknologien har blitt enklere, og noen gangers bruk gir deg nødvendig mestring. </a:t>
            </a:r>
          </a:p>
        </p:txBody>
      </p:sp>
    </p:spTree>
    <p:extLst>
      <p:ext uri="{BB962C8B-B14F-4D97-AF65-F5344CB8AC3E}">
        <p14:creationId xmlns:p14="http://schemas.microsoft.com/office/powerpoint/2010/main" val="133068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/>
              <a:t>Gode og effektive videomøter: 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Gode og effektive videomøter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b-NO" dirty="0"/>
              <a:t>Send ut tydelig agenda, med beskrivelse på hva medarbeidere skal forberede før møtet.</a:t>
            </a:r>
          </a:p>
          <a:p>
            <a:pPr marL="342900" indent="-342900"/>
            <a:r>
              <a:rPr lang="nb-NO" dirty="0"/>
              <a:t>Be om innspill til agendaen på forhånd.</a:t>
            </a:r>
          </a:p>
          <a:p>
            <a:pPr marL="342900" indent="-342900"/>
            <a:r>
              <a:rPr lang="nb-NO" dirty="0"/>
              <a:t>Start møtet med noen minutters uformell prat.</a:t>
            </a:r>
          </a:p>
          <a:p>
            <a:pPr marL="342900" indent="-342900"/>
            <a:r>
              <a:rPr lang="nb-NO" dirty="0"/>
              <a:t>Sorter ut innspill og spørsmål som ikke har med agendaen å gjøre.</a:t>
            </a:r>
          </a:p>
          <a:p>
            <a:pPr marL="342900" indent="-342900"/>
            <a:r>
              <a:rPr lang="nb-NO" dirty="0"/>
              <a:t>Del dokumenter på skjerm, og ha gjerne felles virtuell tavle som alle kan skrive inn i.</a:t>
            </a:r>
          </a:p>
        </p:txBody>
      </p:sp>
    </p:spTree>
    <p:extLst>
      <p:ext uri="{BB962C8B-B14F-4D97-AF65-F5344CB8AC3E}">
        <p14:creationId xmlns:p14="http://schemas.microsoft.com/office/powerpoint/2010/main" val="152198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5400" dirty="0"/>
              <a:t>Hva trenger du?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3200" dirty="0"/>
          </a:p>
          <a:p>
            <a:pPr marL="702900" lvl="1" indent="-342900">
              <a:lnSpc>
                <a:spcPct val="150000"/>
              </a:lnSpc>
            </a:pPr>
            <a:r>
              <a:rPr lang="nb-NO" sz="3700" dirty="0"/>
              <a:t>PC med video og mikrofon.</a:t>
            </a:r>
          </a:p>
          <a:p>
            <a:pPr marL="702900" lvl="1" indent="-342900">
              <a:lnSpc>
                <a:spcPct val="150000"/>
              </a:lnSpc>
            </a:pPr>
            <a:r>
              <a:rPr lang="nb-NO" sz="3700" dirty="0"/>
              <a:t>Et program for nettmøte med skjermdeling og mulighet til utveksle chattemeldinger. </a:t>
            </a:r>
          </a:p>
          <a:p>
            <a:pPr marL="702900" lvl="1" indent="-342900">
              <a:lnSpc>
                <a:spcPct val="150000"/>
              </a:lnSpc>
            </a:pPr>
            <a:r>
              <a:rPr lang="nb-NO" sz="3700" dirty="0"/>
              <a:t>Felles arbeidsområde med deling av dokumenter.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987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2738735" cy="692497"/>
          </a:xfrm>
        </p:spPr>
        <p:txBody>
          <a:bodyPr>
            <a:noAutofit/>
          </a:bodyPr>
          <a:lstStyle/>
          <a:p>
            <a:r>
              <a:rPr lang="nb-NO" dirty="0"/>
              <a:t>Arbeidsmiljø og kultur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nb-NO" dirty="0"/>
              <a:t>Vær aktiv og skap en tydelig plattform for formell og uformell kommunikasjon.</a:t>
            </a:r>
          </a:p>
          <a:p>
            <a:pPr marL="342900" indent="-342900"/>
            <a:r>
              <a:rPr lang="nb-NO" dirty="0"/>
              <a:t>Skap åpenhet og trygghet ved å dele mest mulig informasjon på felles plattform.</a:t>
            </a:r>
          </a:p>
          <a:p>
            <a:pPr marL="342900" indent="-342900"/>
            <a:r>
              <a:rPr lang="nb-NO" dirty="0"/>
              <a:t>Ha feiringer via videomøter.</a:t>
            </a:r>
          </a:p>
          <a:p>
            <a:pPr marL="342900" indent="-342900"/>
            <a:r>
              <a:rPr lang="nb-NO" dirty="0"/>
              <a:t>Bidra og del bilder og historier på felles sosiale nettverk. </a:t>
            </a:r>
          </a:p>
          <a:p>
            <a:pPr marL="342900" indent="-342900"/>
            <a:r>
              <a:rPr lang="nb-NO" dirty="0"/>
              <a:t>Sett sammen arbeidsgrupper på tvers av ulike lokasjoner.</a:t>
            </a:r>
          </a:p>
          <a:p>
            <a:pPr marL="342900" indent="-342900"/>
            <a:r>
              <a:rPr lang="nb-NO" dirty="0"/>
              <a:t>Ha fysiske samlinger i løpet av året.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306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03647"/>
      </p:ext>
    </p:extLst>
  </p:cSld>
  <p:clrMapOvr>
    <a:masterClrMapping/>
  </p:clrMapOvr>
</p:sld>
</file>

<file path=ppt/theme/theme1.xml><?xml version="1.0" encoding="utf-8"?>
<a:theme xmlns:a="http://schemas.openxmlformats.org/drawingml/2006/main" name="DIFI PPTmal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6E97D180-8209-4888-A2B1-561BC8DDEB41}" vid="{05FDF0B4-06B6-4D0C-B7DA-E489E57FA4FB}"/>
    </a:ext>
  </a:extLst>
</a:theme>
</file>

<file path=ppt/theme/theme2.xml><?xml version="1.0" encoding="utf-8"?>
<a:theme xmlns:a="http://schemas.openxmlformats.org/drawingml/2006/main" name="Blå slides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6E97D180-8209-4888-A2B1-561BC8DDEB41}" vid="{5C725029-A247-4852-8B32-1068A4826B7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3F13091F2317468710A031B9196CAC" ma:contentTypeVersion="5" ma:contentTypeDescription="Opprett et nytt dokument." ma:contentTypeScope="" ma:versionID="dd8a86c6ffab34409dcfe7cb183347af">
  <xsd:schema xmlns:xsd="http://www.w3.org/2001/XMLSchema" xmlns:xs="http://www.w3.org/2001/XMLSchema" xmlns:p="http://schemas.microsoft.com/office/2006/metadata/properties" xmlns:ns2="c65116eb-1919-4787-a152-849bb6fc231d" xmlns:ns3="f92bd9a2-ac3b-47c4-bb33-2b61dde3f1a5" targetNamespace="http://schemas.microsoft.com/office/2006/metadata/properties" ma:root="true" ma:fieldsID="a96e1b266553c3637da13d312395fc37" ns2:_="" ns3:_="">
    <xsd:import namespace="c65116eb-1919-4787-a152-849bb6fc231d"/>
    <xsd:import namespace="f92bd9a2-ac3b-47c4-bb33-2b61dde3f1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5116eb-1919-4787-a152-849bb6fc23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bd9a2-ac3b-47c4-bb33-2b61dde3f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4B21C3-6A8B-46B2-9946-29A9007FE743}">
  <ds:schemaRefs>
    <ds:schemaRef ds:uri="c65116eb-1919-4787-a152-849bb6fc231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92bd9a2-ac3b-47c4-bb33-2b61dde3f1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BAFD3B-7619-4165-A1D0-A517622CFC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5116eb-1919-4787-a152-849bb6fc231d"/>
    <ds:schemaRef ds:uri="f92bd9a2-ac3b-47c4-bb33-2b61dde3f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8DE47F-11F4-4054-BFB5-B1217A6027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Difi - Norsk standard mal</Template>
  <TotalTime>1510</TotalTime>
  <Words>466</Words>
  <Application>Microsoft Office PowerPoint</Application>
  <PresentationFormat>Egendefinert</PresentationFormat>
  <Paragraphs>58</Paragraphs>
  <Slides>9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DIFI PPTmal</vt:lpstr>
      <vt:lpstr>Blå slides</vt:lpstr>
      <vt:lpstr>   Fjernledelse. En presentasjon for ledere om hvordan følge opp medarbeidere på daglig basis. </vt:lpstr>
      <vt:lpstr>Fjernledelse er en del av dagens arbeidsliv</vt:lpstr>
      <vt:lpstr>Plan og struktur</vt:lpstr>
      <vt:lpstr>Medarbeideroppfølging og tillit</vt:lpstr>
      <vt:lpstr>  Kommunikasjon og teknologi</vt:lpstr>
      <vt:lpstr>Gode og effektive videomøter:              Gode og effektive videomøter</vt:lpstr>
      <vt:lpstr>Hva trenger du?</vt:lpstr>
      <vt:lpstr>Arbeidsmiljø og kultur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Volen, Christina</dc:creator>
  <cp:lastModifiedBy>Volen, Christina</cp:lastModifiedBy>
  <cp:revision>297</cp:revision>
  <cp:lastPrinted>2018-03-15T13:41:20Z</cp:lastPrinted>
  <dcterms:created xsi:type="dcterms:W3CDTF">2018-03-05T12:35:55Z</dcterms:created>
  <dcterms:modified xsi:type="dcterms:W3CDTF">2018-03-26T12:24:19Z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0x0101009B3F13091F2317468710A031B9196CAC</vt:lpwstr>
  </property>
</Properties>
</file>