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6" r:id="rId2"/>
    <p:sldId id="287" r:id="rId3"/>
    <p:sldId id="297" r:id="rId4"/>
    <p:sldId id="288" r:id="rId5"/>
    <p:sldId id="289" r:id="rId6"/>
    <p:sldId id="296" r:id="rId7"/>
    <p:sldId id="290" r:id="rId8"/>
    <p:sldId id="291" r:id="rId9"/>
    <p:sldId id="292" r:id="rId10"/>
    <p:sldId id="293" r:id="rId11"/>
    <p:sldId id="298" r:id="rId12"/>
    <p:sldId id="294" r:id="rId13"/>
    <p:sldId id="295" r:id="rId1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246C"/>
    <a:srgbClr val="E0E1E2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08248A-E663-47E9-A4A8-71E0BA5AFD57}" v="290" dt="2024-11-27T19:10:09.4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ddels stil 2 – uthev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ddels stil 2 – uthev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ddels stil 2 – uthev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iddels stil 2 –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3" autoAdjust="0"/>
    <p:restoredTop sz="86375" autoAdjust="0"/>
  </p:normalViewPr>
  <p:slideViewPr>
    <p:cSldViewPr snapToGrid="0">
      <p:cViewPr varScale="1">
        <p:scale>
          <a:sx n="63" d="100"/>
          <a:sy n="63" d="100"/>
        </p:scale>
        <p:origin x="56" y="72"/>
      </p:cViewPr>
      <p:guideLst>
        <p:guide orient="horz" pos="2228"/>
        <p:guide pos="3840"/>
      </p:guideLst>
    </p:cSldViewPr>
  </p:slideViewPr>
  <p:outlineViewPr>
    <p:cViewPr>
      <p:scale>
        <a:sx n="33" d="100"/>
        <a:sy n="33" d="100"/>
      </p:scale>
      <p:origin x="0" y="-16328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-4264"/>
    </p:cViewPr>
  </p:sorterViewPr>
  <p:notesViewPr>
    <p:cSldViewPr snapToGrid="0" showGuides="1">
      <p:cViewPr varScale="1">
        <p:scale>
          <a:sx n="213" d="100"/>
          <a:sy n="213" d="100"/>
        </p:scale>
        <p:origin x="132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FA7C7F-8555-461E-8F0C-2B93A83F937E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5E5D00B5-5C92-4899-98AB-986D7BE96CED}">
      <dgm:prSet phldrT="[Tekst]"/>
      <dgm:spPr/>
      <dgm:t>
        <a:bodyPr/>
        <a:lstStyle/>
        <a:p>
          <a:r>
            <a:rPr lang="nb-NO" b="1" dirty="0"/>
            <a:t>Lønn ved ansettelse</a:t>
          </a:r>
        </a:p>
        <a:p>
          <a:r>
            <a:rPr lang="nb-NO" dirty="0"/>
            <a:t>(orientering eller drøfting av </a:t>
          </a:r>
          <a:r>
            <a:rPr lang="nb-NO" dirty="0">
              <a:solidFill>
                <a:schemeClr val="tx1"/>
              </a:solidFill>
            </a:rPr>
            <a:t>lønnsspennet i </a:t>
          </a:r>
          <a:r>
            <a:rPr lang="nb-NO" dirty="0"/>
            <a:t>stillingsutlysningen)</a:t>
          </a:r>
        </a:p>
      </dgm:t>
    </dgm:pt>
    <dgm:pt modelId="{0A04BCE7-F509-4851-A4D8-FA00B429A566}" type="parTrans" cxnId="{9CB8F5E0-99A1-40D0-8B5D-205762A35C54}">
      <dgm:prSet/>
      <dgm:spPr/>
      <dgm:t>
        <a:bodyPr/>
        <a:lstStyle/>
        <a:p>
          <a:endParaRPr lang="nb-NO"/>
        </a:p>
      </dgm:t>
    </dgm:pt>
    <dgm:pt modelId="{C7DA6D42-5F2F-49F1-9A4C-D6C94EAFD29B}" type="sibTrans" cxnId="{9CB8F5E0-99A1-40D0-8B5D-205762A35C54}">
      <dgm:prSet/>
      <dgm:spPr/>
      <dgm:t>
        <a:bodyPr/>
        <a:lstStyle/>
        <a:p>
          <a:endParaRPr lang="nb-NO"/>
        </a:p>
      </dgm:t>
    </dgm:pt>
    <dgm:pt modelId="{D5E11CAE-80DE-422C-A41A-18176E591266}">
      <dgm:prSet phldrT="[Tekst]"/>
      <dgm:spPr/>
      <dgm:t>
        <a:bodyPr/>
        <a:lstStyle/>
        <a:p>
          <a:r>
            <a:rPr lang="nb-NO" b="1" dirty="0"/>
            <a:t>Eventuell lønnsjustering innen de første 12.mnd.</a:t>
          </a:r>
        </a:p>
        <a:p>
          <a:r>
            <a:rPr lang="nb-NO" b="1" dirty="0"/>
            <a:t>av ansettelsen</a:t>
          </a:r>
        </a:p>
        <a:p>
          <a:r>
            <a:rPr lang="nb-NO" dirty="0"/>
            <a:t>(leder beslutter innenfor </a:t>
          </a:r>
          <a:r>
            <a:rPr lang="nb-NO" dirty="0">
              <a:solidFill>
                <a:schemeClr val="tx1"/>
              </a:solidFill>
            </a:rPr>
            <a:t>lønnsspennet i stillingsutlysningen</a:t>
          </a:r>
          <a:r>
            <a:rPr lang="nb-NO" dirty="0"/>
            <a:t>)</a:t>
          </a:r>
        </a:p>
      </dgm:t>
    </dgm:pt>
    <dgm:pt modelId="{55E81B62-DABE-4B84-B7DB-1672801D3080}" type="parTrans" cxnId="{7A7AB056-BAF5-4FB8-8301-95D603E3A4D5}">
      <dgm:prSet/>
      <dgm:spPr/>
      <dgm:t>
        <a:bodyPr/>
        <a:lstStyle/>
        <a:p>
          <a:endParaRPr lang="nb-NO"/>
        </a:p>
      </dgm:t>
    </dgm:pt>
    <dgm:pt modelId="{9442DE1E-B6E8-41B6-B860-C2034F5D0CC0}" type="sibTrans" cxnId="{7A7AB056-BAF5-4FB8-8301-95D603E3A4D5}">
      <dgm:prSet/>
      <dgm:spPr/>
      <dgm:t>
        <a:bodyPr/>
        <a:lstStyle/>
        <a:p>
          <a:endParaRPr lang="nb-NO"/>
        </a:p>
      </dgm:t>
    </dgm:pt>
    <dgm:pt modelId="{114544EA-1700-4095-9EC4-49F26F62AC54}">
      <dgm:prSet phldrT="[Tekst]"/>
      <dgm:spPr/>
      <dgm:t>
        <a:bodyPr/>
        <a:lstStyle/>
        <a:p>
          <a:r>
            <a:rPr lang="nb-NO" b="1" dirty="0"/>
            <a:t>Årlige sentrale forhandlinger i staten</a:t>
          </a:r>
        </a:p>
      </dgm:t>
    </dgm:pt>
    <dgm:pt modelId="{84C3D3A2-7BB3-4EDB-A1B6-C9824695FEFA}" type="parTrans" cxnId="{436FCDB8-D788-47DA-B94E-8F71AF4F0B3C}">
      <dgm:prSet/>
      <dgm:spPr/>
      <dgm:t>
        <a:bodyPr/>
        <a:lstStyle/>
        <a:p>
          <a:endParaRPr lang="nb-NO"/>
        </a:p>
      </dgm:t>
    </dgm:pt>
    <dgm:pt modelId="{C81364C8-90AB-4899-BCE5-22325BC045D9}" type="sibTrans" cxnId="{436FCDB8-D788-47DA-B94E-8F71AF4F0B3C}">
      <dgm:prSet/>
      <dgm:spPr/>
      <dgm:t>
        <a:bodyPr/>
        <a:lstStyle/>
        <a:p>
          <a:endParaRPr lang="nb-NO"/>
        </a:p>
      </dgm:t>
    </dgm:pt>
    <dgm:pt modelId="{FF87360F-0347-48C9-8608-9E9D90903258}">
      <dgm:prSet phldrT="[Tekst]"/>
      <dgm:spPr/>
      <dgm:t>
        <a:bodyPr/>
        <a:lstStyle/>
        <a:p>
          <a:r>
            <a:rPr lang="nb-NO" b="1" dirty="0"/>
            <a:t>Årlige lokale forhandlinger i virksomheten</a:t>
          </a:r>
        </a:p>
        <a:p>
          <a:endParaRPr lang="nb-NO" b="1" dirty="0"/>
        </a:p>
      </dgm:t>
    </dgm:pt>
    <dgm:pt modelId="{C0E805E4-9A07-47AD-B474-132C8F8A27F1}" type="parTrans" cxnId="{661D389A-C53B-4E91-905A-D22556FEE4D3}">
      <dgm:prSet/>
      <dgm:spPr/>
      <dgm:t>
        <a:bodyPr/>
        <a:lstStyle/>
        <a:p>
          <a:endParaRPr lang="nb-NO"/>
        </a:p>
      </dgm:t>
    </dgm:pt>
    <dgm:pt modelId="{9B14D5CF-73FE-4884-9D91-7BCFAA475451}" type="sibTrans" cxnId="{661D389A-C53B-4E91-905A-D22556FEE4D3}">
      <dgm:prSet/>
      <dgm:spPr/>
      <dgm:t>
        <a:bodyPr/>
        <a:lstStyle/>
        <a:p>
          <a:endParaRPr lang="nb-NO"/>
        </a:p>
      </dgm:t>
    </dgm:pt>
    <dgm:pt modelId="{49F7E2F9-143A-4FAF-9BC7-33F578E94A23}">
      <dgm:prSet phldrT="[Tekst]"/>
      <dgm:spPr/>
      <dgm:t>
        <a:bodyPr/>
        <a:lstStyle/>
        <a:p>
          <a:r>
            <a:rPr lang="nb-NO" b="1" dirty="0"/>
            <a:t>Lokale forhandlinger på særlig grunnlag:</a:t>
          </a:r>
        </a:p>
        <a:p>
          <a:r>
            <a:rPr lang="nb-NO" dirty="0"/>
            <a:t>- Vesentlige endringer i stillingen</a:t>
          </a:r>
        </a:p>
        <a:p>
          <a:r>
            <a:rPr lang="nb-NO" dirty="0"/>
            <a:t>- Rekruttere eller beholde</a:t>
          </a:r>
        </a:p>
        <a:p>
          <a:r>
            <a:rPr lang="nb-NO" dirty="0"/>
            <a:t>Se flere hjemler for lønnsendring i hovedtariffavtalene 2.5.3</a:t>
          </a:r>
        </a:p>
      </dgm:t>
    </dgm:pt>
    <dgm:pt modelId="{F95DCDBF-F705-49A4-B90A-C63EAF4005BB}" type="parTrans" cxnId="{20554418-6789-40A0-9987-47AF408673C4}">
      <dgm:prSet/>
      <dgm:spPr/>
      <dgm:t>
        <a:bodyPr/>
        <a:lstStyle/>
        <a:p>
          <a:endParaRPr lang="nb-NO"/>
        </a:p>
      </dgm:t>
    </dgm:pt>
    <dgm:pt modelId="{041A9F54-0398-4316-8249-1B9E1EAEEA9B}" type="sibTrans" cxnId="{20554418-6789-40A0-9987-47AF408673C4}">
      <dgm:prSet/>
      <dgm:spPr/>
      <dgm:t>
        <a:bodyPr/>
        <a:lstStyle/>
        <a:p>
          <a:endParaRPr lang="nb-NO"/>
        </a:p>
      </dgm:t>
    </dgm:pt>
    <dgm:pt modelId="{E1DC8F4A-781C-411A-B540-533DDD1F2BD8}" type="pres">
      <dgm:prSet presAssocID="{E1FA7C7F-8555-461E-8F0C-2B93A83F937E}" presName="Name0" presStyleCnt="0">
        <dgm:presLayoutVars>
          <dgm:dir/>
          <dgm:resizeHandles val="exact"/>
        </dgm:presLayoutVars>
      </dgm:prSet>
      <dgm:spPr/>
    </dgm:pt>
    <dgm:pt modelId="{CB1B61A4-97FF-4FFF-8757-EE00E2CED583}" type="pres">
      <dgm:prSet presAssocID="{E1FA7C7F-8555-461E-8F0C-2B93A83F937E}" presName="arrow" presStyleLbl="bgShp" presStyleIdx="0" presStyleCnt="1"/>
      <dgm:spPr/>
    </dgm:pt>
    <dgm:pt modelId="{52972D78-4DE3-4F88-B0CB-4CE36E2E5A90}" type="pres">
      <dgm:prSet presAssocID="{E1FA7C7F-8555-461E-8F0C-2B93A83F937E}" presName="points" presStyleCnt="0"/>
      <dgm:spPr/>
    </dgm:pt>
    <dgm:pt modelId="{F7335943-8C94-4158-87E9-13EE90D6E0CB}" type="pres">
      <dgm:prSet presAssocID="{5E5D00B5-5C92-4899-98AB-986D7BE96CED}" presName="compositeA" presStyleCnt="0"/>
      <dgm:spPr/>
    </dgm:pt>
    <dgm:pt modelId="{1F330875-E1F8-4B8F-BFA9-3481B5843558}" type="pres">
      <dgm:prSet presAssocID="{5E5D00B5-5C92-4899-98AB-986D7BE96CED}" presName="textA" presStyleLbl="revTx" presStyleIdx="0" presStyleCnt="5">
        <dgm:presLayoutVars>
          <dgm:bulletEnabled val="1"/>
        </dgm:presLayoutVars>
      </dgm:prSet>
      <dgm:spPr/>
    </dgm:pt>
    <dgm:pt modelId="{39EB0895-E194-4188-8C9F-1500D2EA6B93}" type="pres">
      <dgm:prSet presAssocID="{5E5D00B5-5C92-4899-98AB-986D7BE96CED}" presName="circleA" presStyleLbl="node1" presStyleIdx="0" presStyleCnt="5"/>
      <dgm:spPr/>
    </dgm:pt>
    <dgm:pt modelId="{166D4126-2B70-412A-9DE4-E017A8720B5D}" type="pres">
      <dgm:prSet presAssocID="{5E5D00B5-5C92-4899-98AB-986D7BE96CED}" presName="spaceA" presStyleCnt="0"/>
      <dgm:spPr/>
    </dgm:pt>
    <dgm:pt modelId="{B751BB31-3763-4AA1-AAFF-73EB31BD0AB9}" type="pres">
      <dgm:prSet presAssocID="{C7DA6D42-5F2F-49F1-9A4C-D6C94EAFD29B}" presName="space" presStyleCnt="0"/>
      <dgm:spPr/>
    </dgm:pt>
    <dgm:pt modelId="{637A311F-5E8F-4E8E-8EF8-A2DEFD61109A}" type="pres">
      <dgm:prSet presAssocID="{D5E11CAE-80DE-422C-A41A-18176E591266}" presName="compositeB" presStyleCnt="0"/>
      <dgm:spPr/>
    </dgm:pt>
    <dgm:pt modelId="{A3DA4934-A365-4E91-B605-221D80C09B17}" type="pres">
      <dgm:prSet presAssocID="{D5E11CAE-80DE-422C-A41A-18176E591266}" presName="textB" presStyleLbl="revTx" presStyleIdx="1" presStyleCnt="5" custScaleX="139727">
        <dgm:presLayoutVars>
          <dgm:bulletEnabled val="1"/>
        </dgm:presLayoutVars>
      </dgm:prSet>
      <dgm:spPr/>
    </dgm:pt>
    <dgm:pt modelId="{A148982F-284E-40F4-8CBF-4043A5C3E081}" type="pres">
      <dgm:prSet presAssocID="{D5E11CAE-80DE-422C-A41A-18176E591266}" presName="circleB" presStyleLbl="node1" presStyleIdx="1" presStyleCnt="5"/>
      <dgm:spPr/>
    </dgm:pt>
    <dgm:pt modelId="{252EA9BA-4370-41CE-AC75-C6559E5B202A}" type="pres">
      <dgm:prSet presAssocID="{D5E11CAE-80DE-422C-A41A-18176E591266}" presName="spaceB" presStyleCnt="0"/>
      <dgm:spPr/>
    </dgm:pt>
    <dgm:pt modelId="{A4660ACB-5D18-4F89-B887-68A7BAEA2A9B}" type="pres">
      <dgm:prSet presAssocID="{9442DE1E-B6E8-41B6-B860-C2034F5D0CC0}" presName="space" presStyleCnt="0"/>
      <dgm:spPr/>
    </dgm:pt>
    <dgm:pt modelId="{E14C10F3-6521-4280-9428-F9103091129C}" type="pres">
      <dgm:prSet presAssocID="{114544EA-1700-4095-9EC4-49F26F62AC54}" presName="compositeA" presStyleCnt="0"/>
      <dgm:spPr/>
    </dgm:pt>
    <dgm:pt modelId="{9C5981AC-3E72-4BD3-95D3-747604CC1327}" type="pres">
      <dgm:prSet presAssocID="{114544EA-1700-4095-9EC4-49F26F62AC54}" presName="textA" presStyleLbl="revTx" presStyleIdx="2" presStyleCnt="5">
        <dgm:presLayoutVars>
          <dgm:bulletEnabled val="1"/>
        </dgm:presLayoutVars>
      </dgm:prSet>
      <dgm:spPr/>
    </dgm:pt>
    <dgm:pt modelId="{512308DE-24E1-487B-8545-118161E72D8C}" type="pres">
      <dgm:prSet presAssocID="{114544EA-1700-4095-9EC4-49F26F62AC54}" presName="circleA" presStyleLbl="node1" presStyleIdx="2" presStyleCnt="5"/>
      <dgm:spPr/>
    </dgm:pt>
    <dgm:pt modelId="{A5559476-6238-49EA-B65B-68F8406DB1F7}" type="pres">
      <dgm:prSet presAssocID="{114544EA-1700-4095-9EC4-49F26F62AC54}" presName="spaceA" presStyleCnt="0"/>
      <dgm:spPr/>
    </dgm:pt>
    <dgm:pt modelId="{B36A22A2-7A49-4A78-A81E-ED98887A7124}" type="pres">
      <dgm:prSet presAssocID="{C81364C8-90AB-4899-BCE5-22325BC045D9}" presName="space" presStyleCnt="0"/>
      <dgm:spPr/>
    </dgm:pt>
    <dgm:pt modelId="{4A6AB230-F6BD-4F6D-B082-CA8C157940AD}" type="pres">
      <dgm:prSet presAssocID="{FF87360F-0347-48C9-8608-9E9D90903258}" presName="compositeB" presStyleCnt="0"/>
      <dgm:spPr/>
    </dgm:pt>
    <dgm:pt modelId="{587243A5-3DEA-403E-B60A-5F5BBE700903}" type="pres">
      <dgm:prSet presAssocID="{FF87360F-0347-48C9-8608-9E9D90903258}" presName="textB" presStyleLbl="revTx" presStyleIdx="3" presStyleCnt="5">
        <dgm:presLayoutVars>
          <dgm:bulletEnabled val="1"/>
        </dgm:presLayoutVars>
      </dgm:prSet>
      <dgm:spPr/>
    </dgm:pt>
    <dgm:pt modelId="{4CECBCC0-B4BB-4A2B-9967-92D56E324E0A}" type="pres">
      <dgm:prSet presAssocID="{FF87360F-0347-48C9-8608-9E9D90903258}" presName="circleB" presStyleLbl="node1" presStyleIdx="3" presStyleCnt="5"/>
      <dgm:spPr/>
    </dgm:pt>
    <dgm:pt modelId="{0902F902-33EA-4841-A19E-569DCB5A1870}" type="pres">
      <dgm:prSet presAssocID="{FF87360F-0347-48C9-8608-9E9D90903258}" presName="spaceB" presStyleCnt="0"/>
      <dgm:spPr/>
    </dgm:pt>
    <dgm:pt modelId="{7E102B06-16CF-40BE-B338-FB8E42C3CF08}" type="pres">
      <dgm:prSet presAssocID="{9B14D5CF-73FE-4884-9D91-7BCFAA475451}" presName="space" presStyleCnt="0"/>
      <dgm:spPr/>
    </dgm:pt>
    <dgm:pt modelId="{D1957D95-56C9-4791-9CD7-0CCD63B81227}" type="pres">
      <dgm:prSet presAssocID="{49F7E2F9-143A-4FAF-9BC7-33F578E94A23}" presName="compositeA" presStyleCnt="0"/>
      <dgm:spPr/>
    </dgm:pt>
    <dgm:pt modelId="{451A545C-4EE3-40B7-8919-A32D3C584A66}" type="pres">
      <dgm:prSet presAssocID="{49F7E2F9-143A-4FAF-9BC7-33F578E94A23}" presName="textA" presStyleLbl="revTx" presStyleIdx="4" presStyleCnt="5" custScaleX="130896">
        <dgm:presLayoutVars>
          <dgm:bulletEnabled val="1"/>
        </dgm:presLayoutVars>
      </dgm:prSet>
      <dgm:spPr/>
    </dgm:pt>
    <dgm:pt modelId="{8844EA8D-C483-470A-B5FB-31CA6C6B2E38}" type="pres">
      <dgm:prSet presAssocID="{49F7E2F9-143A-4FAF-9BC7-33F578E94A23}" presName="circleA" presStyleLbl="node1" presStyleIdx="4" presStyleCnt="5"/>
      <dgm:spPr/>
    </dgm:pt>
    <dgm:pt modelId="{98AFC9C4-4661-439C-B999-DBD927954558}" type="pres">
      <dgm:prSet presAssocID="{49F7E2F9-143A-4FAF-9BC7-33F578E94A23}" presName="spaceA" presStyleCnt="0"/>
      <dgm:spPr/>
    </dgm:pt>
  </dgm:ptLst>
  <dgm:cxnLst>
    <dgm:cxn modelId="{20554418-6789-40A0-9987-47AF408673C4}" srcId="{E1FA7C7F-8555-461E-8F0C-2B93A83F937E}" destId="{49F7E2F9-143A-4FAF-9BC7-33F578E94A23}" srcOrd="4" destOrd="0" parTransId="{F95DCDBF-F705-49A4-B90A-C63EAF4005BB}" sibTransId="{041A9F54-0398-4316-8249-1B9E1EAEEA9B}"/>
    <dgm:cxn modelId="{FA40D020-EF22-4410-9EC8-3CAC542D925B}" type="presOf" srcId="{E1FA7C7F-8555-461E-8F0C-2B93A83F937E}" destId="{E1DC8F4A-781C-411A-B540-533DDD1F2BD8}" srcOrd="0" destOrd="0" presId="urn:microsoft.com/office/officeart/2005/8/layout/hProcess11"/>
    <dgm:cxn modelId="{01F29736-B958-4406-BB34-EB1CF78C7413}" type="presOf" srcId="{114544EA-1700-4095-9EC4-49F26F62AC54}" destId="{9C5981AC-3E72-4BD3-95D3-747604CC1327}" srcOrd="0" destOrd="0" presId="urn:microsoft.com/office/officeart/2005/8/layout/hProcess11"/>
    <dgm:cxn modelId="{2F36FA70-7634-4549-9410-FB9659A1E663}" type="presOf" srcId="{5E5D00B5-5C92-4899-98AB-986D7BE96CED}" destId="{1F330875-E1F8-4B8F-BFA9-3481B5843558}" srcOrd="0" destOrd="0" presId="urn:microsoft.com/office/officeart/2005/8/layout/hProcess11"/>
    <dgm:cxn modelId="{7A7AB056-BAF5-4FB8-8301-95D603E3A4D5}" srcId="{E1FA7C7F-8555-461E-8F0C-2B93A83F937E}" destId="{D5E11CAE-80DE-422C-A41A-18176E591266}" srcOrd="1" destOrd="0" parTransId="{55E81B62-DABE-4B84-B7DB-1672801D3080}" sibTransId="{9442DE1E-B6E8-41B6-B860-C2034F5D0CC0}"/>
    <dgm:cxn modelId="{F6720578-7AFA-4B15-A013-75E5BA8035C7}" type="presOf" srcId="{FF87360F-0347-48C9-8608-9E9D90903258}" destId="{587243A5-3DEA-403E-B60A-5F5BBE700903}" srcOrd="0" destOrd="0" presId="urn:microsoft.com/office/officeart/2005/8/layout/hProcess11"/>
    <dgm:cxn modelId="{661D389A-C53B-4E91-905A-D22556FEE4D3}" srcId="{E1FA7C7F-8555-461E-8F0C-2B93A83F937E}" destId="{FF87360F-0347-48C9-8608-9E9D90903258}" srcOrd="3" destOrd="0" parTransId="{C0E805E4-9A07-47AD-B474-132C8F8A27F1}" sibTransId="{9B14D5CF-73FE-4884-9D91-7BCFAA475451}"/>
    <dgm:cxn modelId="{436FCDB8-D788-47DA-B94E-8F71AF4F0B3C}" srcId="{E1FA7C7F-8555-461E-8F0C-2B93A83F937E}" destId="{114544EA-1700-4095-9EC4-49F26F62AC54}" srcOrd="2" destOrd="0" parTransId="{84C3D3A2-7BB3-4EDB-A1B6-C9824695FEFA}" sibTransId="{C81364C8-90AB-4899-BCE5-22325BC045D9}"/>
    <dgm:cxn modelId="{CA8308C3-9B59-4D7C-A27A-4E22DCD730F7}" type="presOf" srcId="{49F7E2F9-143A-4FAF-9BC7-33F578E94A23}" destId="{451A545C-4EE3-40B7-8919-A32D3C584A66}" srcOrd="0" destOrd="0" presId="urn:microsoft.com/office/officeart/2005/8/layout/hProcess11"/>
    <dgm:cxn modelId="{9CB8F5E0-99A1-40D0-8B5D-205762A35C54}" srcId="{E1FA7C7F-8555-461E-8F0C-2B93A83F937E}" destId="{5E5D00B5-5C92-4899-98AB-986D7BE96CED}" srcOrd="0" destOrd="0" parTransId="{0A04BCE7-F509-4851-A4D8-FA00B429A566}" sibTransId="{C7DA6D42-5F2F-49F1-9A4C-D6C94EAFD29B}"/>
    <dgm:cxn modelId="{E257C0E2-88D0-479D-AEE6-25E4CE86A4F8}" type="presOf" srcId="{D5E11CAE-80DE-422C-A41A-18176E591266}" destId="{A3DA4934-A365-4E91-B605-221D80C09B17}" srcOrd="0" destOrd="0" presId="urn:microsoft.com/office/officeart/2005/8/layout/hProcess11"/>
    <dgm:cxn modelId="{D51D79E2-E0A5-431B-9666-3F0EA303A7F9}" type="presParOf" srcId="{E1DC8F4A-781C-411A-B540-533DDD1F2BD8}" destId="{CB1B61A4-97FF-4FFF-8757-EE00E2CED583}" srcOrd="0" destOrd="0" presId="urn:microsoft.com/office/officeart/2005/8/layout/hProcess11"/>
    <dgm:cxn modelId="{F45702B7-FEC0-4D98-AB1D-2929B0A6D9E8}" type="presParOf" srcId="{E1DC8F4A-781C-411A-B540-533DDD1F2BD8}" destId="{52972D78-4DE3-4F88-B0CB-4CE36E2E5A90}" srcOrd="1" destOrd="0" presId="urn:microsoft.com/office/officeart/2005/8/layout/hProcess11"/>
    <dgm:cxn modelId="{946215D6-D02C-4717-9CD0-0BC846AA26D7}" type="presParOf" srcId="{52972D78-4DE3-4F88-B0CB-4CE36E2E5A90}" destId="{F7335943-8C94-4158-87E9-13EE90D6E0CB}" srcOrd="0" destOrd="0" presId="urn:microsoft.com/office/officeart/2005/8/layout/hProcess11"/>
    <dgm:cxn modelId="{42B6131D-5B5F-4E16-9847-0AD0FDA7BAAE}" type="presParOf" srcId="{F7335943-8C94-4158-87E9-13EE90D6E0CB}" destId="{1F330875-E1F8-4B8F-BFA9-3481B5843558}" srcOrd="0" destOrd="0" presId="urn:microsoft.com/office/officeart/2005/8/layout/hProcess11"/>
    <dgm:cxn modelId="{A3EB540A-EAD6-412F-BEAC-9B0CBE56C896}" type="presParOf" srcId="{F7335943-8C94-4158-87E9-13EE90D6E0CB}" destId="{39EB0895-E194-4188-8C9F-1500D2EA6B93}" srcOrd="1" destOrd="0" presId="urn:microsoft.com/office/officeart/2005/8/layout/hProcess11"/>
    <dgm:cxn modelId="{DF89E316-B3A1-4E42-88B4-9CDB925D641A}" type="presParOf" srcId="{F7335943-8C94-4158-87E9-13EE90D6E0CB}" destId="{166D4126-2B70-412A-9DE4-E017A8720B5D}" srcOrd="2" destOrd="0" presId="urn:microsoft.com/office/officeart/2005/8/layout/hProcess11"/>
    <dgm:cxn modelId="{85BC9574-7A3D-4DE5-BBAA-D3FA825295F8}" type="presParOf" srcId="{52972D78-4DE3-4F88-B0CB-4CE36E2E5A90}" destId="{B751BB31-3763-4AA1-AAFF-73EB31BD0AB9}" srcOrd="1" destOrd="0" presId="urn:microsoft.com/office/officeart/2005/8/layout/hProcess11"/>
    <dgm:cxn modelId="{E66654B2-772F-4ECF-BFD7-350CF51C9228}" type="presParOf" srcId="{52972D78-4DE3-4F88-B0CB-4CE36E2E5A90}" destId="{637A311F-5E8F-4E8E-8EF8-A2DEFD61109A}" srcOrd="2" destOrd="0" presId="urn:microsoft.com/office/officeart/2005/8/layout/hProcess11"/>
    <dgm:cxn modelId="{1A1D003C-7309-496B-9FA8-BC57483B1793}" type="presParOf" srcId="{637A311F-5E8F-4E8E-8EF8-A2DEFD61109A}" destId="{A3DA4934-A365-4E91-B605-221D80C09B17}" srcOrd="0" destOrd="0" presId="urn:microsoft.com/office/officeart/2005/8/layout/hProcess11"/>
    <dgm:cxn modelId="{EE0B293E-4E9E-4A48-A997-00AD4FFB25B0}" type="presParOf" srcId="{637A311F-5E8F-4E8E-8EF8-A2DEFD61109A}" destId="{A148982F-284E-40F4-8CBF-4043A5C3E081}" srcOrd="1" destOrd="0" presId="urn:microsoft.com/office/officeart/2005/8/layout/hProcess11"/>
    <dgm:cxn modelId="{F14DE70B-0E8F-4618-8987-FE5DC14D0439}" type="presParOf" srcId="{637A311F-5E8F-4E8E-8EF8-A2DEFD61109A}" destId="{252EA9BA-4370-41CE-AC75-C6559E5B202A}" srcOrd="2" destOrd="0" presId="urn:microsoft.com/office/officeart/2005/8/layout/hProcess11"/>
    <dgm:cxn modelId="{4C2A3DC4-A104-4937-AC62-DBD3C549F2A4}" type="presParOf" srcId="{52972D78-4DE3-4F88-B0CB-4CE36E2E5A90}" destId="{A4660ACB-5D18-4F89-B887-68A7BAEA2A9B}" srcOrd="3" destOrd="0" presId="urn:microsoft.com/office/officeart/2005/8/layout/hProcess11"/>
    <dgm:cxn modelId="{567649FA-2DFD-4A04-BBD7-10F539F4E93C}" type="presParOf" srcId="{52972D78-4DE3-4F88-B0CB-4CE36E2E5A90}" destId="{E14C10F3-6521-4280-9428-F9103091129C}" srcOrd="4" destOrd="0" presId="urn:microsoft.com/office/officeart/2005/8/layout/hProcess11"/>
    <dgm:cxn modelId="{C0D72A5D-8E66-42CC-83B8-E2191F501313}" type="presParOf" srcId="{E14C10F3-6521-4280-9428-F9103091129C}" destId="{9C5981AC-3E72-4BD3-95D3-747604CC1327}" srcOrd="0" destOrd="0" presId="urn:microsoft.com/office/officeart/2005/8/layout/hProcess11"/>
    <dgm:cxn modelId="{73F240E5-4BFC-4C7E-8605-AD83257D895E}" type="presParOf" srcId="{E14C10F3-6521-4280-9428-F9103091129C}" destId="{512308DE-24E1-487B-8545-118161E72D8C}" srcOrd="1" destOrd="0" presId="urn:microsoft.com/office/officeart/2005/8/layout/hProcess11"/>
    <dgm:cxn modelId="{EB0B9EB5-2F92-4D05-930A-BBC5E9940B25}" type="presParOf" srcId="{E14C10F3-6521-4280-9428-F9103091129C}" destId="{A5559476-6238-49EA-B65B-68F8406DB1F7}" srcOrd="2" destOrd="0" presId="urn:microsoft.com/office/officeart/2005/8/layout/hProcess11"/>
    <dgm:cxn modelId="{8EB3D742-1EBE-45C2-8CD8-75A3607CE3DD}" type="presParOf" srcId="{52972D78-4DE3-4F88-B0CB-4CE36E2E5A90}" destId="{B36A22A2-7A49-4A78-A81E-ED98887A7124}" srcOrd="5" destOrd="0" presId="urn:microsoft.com/office/officeart/2005/8/layout/hProcess11"/>
    <dgm:cxn modelId="{5CF8ACEA-E4B1-4C98-B0A2-BEBD7912E6A9}" type="presParOf" srcId="{52972D78-4DE3-4F88-B0CB-4CE36E2E5A90}" destId="{4A6AB230-F6BD-4F6D-B082-CA8C157940AD}" srcOrd="6" destOrd="0" presId="urn:microsoft.com/office/officeart/2005/8/layout/hProcess11"/>
    <dgm:cxn modelId="{C3943C3C-4946-4E37-B0AF-B9DF1AD78CCB}" type="presParOf" srcId="{4A6AB230-F6BD-4F6D-B082-CA8C157940AD}" destId="{587243A5-3DEA-403E-B60A-5F5BBE700903}" srcOrd="0" destOrd="0" presId="urn:microsoft.com/office/officeart/2005/8/layout/hProcess11"/>
    <dgm:cxn modelId="{B193AC32-1CEA-4B62-ACBE-55EA296D7F1E}" type="presParOf" srcId="{4A6AB230-F6BD-4F6D-B082-CA8C157940AD}" destId="{4CECBCC0-B4BB-4A2B-9967-92D56E324E0A}" srcOrd="1" destOrd="0" presId="urn:microsoft.com/office/officeart/2005/8/layout/hProcess11"/>
    <dgm:cxn modelId="{5D5F1C07-CAE3-4B7B-9BCE-655B4989804E}" type="presParOf" srcId="{4A6AB230-F6BD-4F6D-B082-CA8C157940AD}" destId="{0902F902-33EA-4841-A19E-569DCB5A1870}" srcOrd="2" destOrd="0" presId="urn:microsoft.com/office/officeart/2005/8/layout/hProcess11"/>
    <dgm:cxn modelId="{2C4D9C71-3EA7-4908-B961-D5127DF718EF}" type="presParOf" srcId="{52972D78-4DE3-4F88-B0CB-4CE36E2E5A90}" destId="{7E102B06-16CF-40BE-B338-FB8E42C3CF08}" srcOrd="7" destOrd="0" presId="urn:microsoft.com/office/officeart/2005/8/layout/hProcess11"/>
    <dgm:cxn modelId="{C4F49F2C-A41D-4FF3-8376-02F9120E8C71}" type="presParOf" srcId="{52972D78-4DE3-4F88-B0CB-4CE36E2E5A90}" destId="{D1957D95-56C9-4791-9CD7-0CCD63B81227}" srcOrd="8" destOrd="0" presId="urn:microsoft.com/office/officeart/2005/8/layout/hProcess11"/>
    <dgm:cxn modelId="{F18D3932-50B9-4399-A6C0-4142F34DAF21}" type="presParOf" srcId="{D1957D95-56C9-4791-9CD7-0CCD63B81227}" destId="{451A545C-4EE3-40B7-8919-A32D3C584A66}" srcOrd="0" destOrd="0" presId="urn:microsoft.com/office/officeart/2005/8/layout/hProcess11"/>
    <dgm:cxn modelId="{1422DF32-EDB6-4BA6-97A5-9B539EA811B9}" type="presParOf" srcId="{D1957D95-56C9-4791-9CD7-0CCD63B81227}" destId="{8844EA8D-C483-470A-B5FB-31CA6C6B2E38}" srcOrd="1" destOrd="0" presId="urn:microsoft.com/office/officeart/2005/8/layout/hProcess11"/>
    <dgm:cxn modelId="{9E68D67B-8FD9-4683-9496-043502C41814}" type="presParOf" srcId="{D1957D95-56C9-4791-9CD7-0CCD63B81227}" destId="{98AFC9C4-4661-439C-B999-DBD92795455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B61A4-97FF-4FFF-8757-EE00E2CED583}">
      <dsp:nvSpPr>
        <dsp:cNvPr id="0" name=""/>
        <dsp:cNvSpPr/>
      </dsp:nvSpPr>
      <dsp:spPr>
        <a:xfrm>
          <a:off x="0" y="1607456"/>
          <a:ext cx="10472549" cy="214327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330875-E1F8-4B8F-BFA9-3481B5843558}">
      <dsp:nvSpPr>
        <dsp:cNvPr id="0" name=""/>
        <dsp:cNvSpPr/>
      </dsp:nvSpPr>
      <dsp:spPr>
        <a:xfrm>
          <a:off x="3431" y="0"/>
          <a:ext cx="1594660" cy="2143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b="1" kern="1200" dirty="0"/>
            <a:t>Lønn ved ansettelse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(orientering eller drøfting av </a:t>
          </a:r>
          <a:r>
            <a:rPr lang="nb-NO" sz="1200" kern="1200" dirty="0">
              <a:solidFill>
                <a:schemeClr val="tx1"/>
              </a:solidFill>
            </a:rPr>
            <a:t>lønnsspennet i </a:t>
          </a:r>
          <a:r>
            <a:rPr lang="nb-NO" sz="1200" kern="1200" dirty="0"/>
            <a:t>stillingsutlysningen)</a:t>
          </a:r>
        </a:p>
      </dsp:txBody>
      <dsp:txXfrm>
        <a:off x="3431" y="0"/>
        <a:ext cx="1594660" cy="2143274"/>
      </dsp:txXfrm>
    </dsp:sp>
    <dsp:sp modelId="{39EB0895-E194-4188-8C9F-1500D2EA6B93}">
      <dsp:nvSpPr>
        <dsp:cNvPr id="0" name=""/>
        <dsp:cNvSpPr/>
      </dsp:nvSpPr>
      <dsp:spPr>
        <a:xfrm>
          <a:off x="532852" y="2411184"/>
          <a:ext cx="535818" cy="5358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A4934-A365-4E91-B605-221D80C09B17}">
      <dsp:nvSpPr>
        <dsp:cNvPr id="0" name=""/>
        <dsp:cNvSpPr/>
      </dsp:nvSpPr>
      <dsp:spPr>
        <a:xfrm>
          <a:off x="1677825" y="3214912"/>
          <a:ext cx="2228171" cy="2143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b="1" kern="1200" dirty="0"/>
            <a:t>Eventuell lønnsjustering innen de første 12.mnd.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b="1" kern="1200" dirty="0"/>
            <a:t>av ansettelsen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(leder beslutter innenfor </a:t>
          </a:r>
          <a:r>
            <a:rPr lang="nb-NO" sz="1200" kern="1200" dirty="0">
              <a:solidFill>
                <a:schemeClr val="tx1"/>
              </a:solidFill>
            </a:rPr>
            <a:t>lønnsspennet i stillingsutlysningen</a:t>
          </a:r>
          <a:r>
            <a:rPr lang="nb-NO" sz="1200" kern="1200" dirty="0"/>
            <a:t>)</a:t>
          </a:r>
        </a:p>
      </dsp:txBody>
      <dsp:txXfrm>
        <a:off x="1677825" y="3214912"/>
        <a:ext cx="2228171" cy="2143274"/>
      </dsp:txXfrm>
    </dsp:sp>
    <dsp:sp modelId="{A148982F-284E-40F4-8CBF-4043A5C3E081}">
      <dsp:nvSpPr>
        <dsp:cNvPr id="0" name=""/>
        <dsp:cNvSpPr/>
      </dsp:nvSpPr>
      <dsp:spPr>
        <a:xfrm>
          <a:off x="2524001" y="2411184"/>
          <a:ext cx="535818" cy="5358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981AC-3E72-4BD3-95D3-747604CC1327}">
      <dsp:nvSpPr>
        <dsp:cNvPr id="0" name=""/>
        <dsp:cNvSpPr/>
      </dsp:nvSpPr>
      <dsp:spPr>
        <a:xfrm>
          <a:off x="3985729" y="0"/>
          <a:ext cx="1594660" cy="2143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b="1" kern="1200" dirty="0"/>
            <a:t>Årlige sentrale forhandlinger i staten</a:t>
          </a:r>
        </a:p>
      </dsp:txBody>
      <dsp:txXfrm>
        <a:off x="3985729" y="0"/>
        <a:ext cx="1594660" cy="2143274"/>
      </dsp:txXfrm>
    </dsp:sp>
    <dsp:sp modelId="{512308DE-24E1-487B-8545-118161E72D8C}">
      <dsp:nvSpPr>
        <dsp:cNvPr id="0" name=""/>
        <dsp:cNvSpPr/>
      </dsp:nvSpPr>
      <dsp:spPr>
        <a:xfrm>
          <a:off x="4515150" y="2411184"/>
          <a:ext cx="535818" cy="5358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7243A5-3DEA-403E-B60A-5F5BBE700903}">
      <dsp:nvSpPr>
        <dsp:cNvPr id="0" name=""/>
        <dsp:cNvSpPr/>
      </dsp:nvSpPr>
      <dsp:spPr>
        <a:xfrm>
          <a:off x="5660123" y="3214912"/>
          <a:ext cx="1594660" cy="2143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b="1" kern="1200" dirty="0"/>
            <a:t>Årlige lokale forhandlinger i virksomheten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200" b="1" kern="1200" dirty="0"/>
        </a:p>
      </dsp:txBody>
      <dsp:txXfrm>
        <a:off x="5660123" y="3214912"/>
        <a:ext cx="1594660" cy="2143274"/>
      </dsp:txXfrm>
    </dsp:sp>
    <dsp:sp modelId="{4CECBCC0-B4BB-4A2B-9967-92D56E324E0A}">
      <dsp:nvSpPr>
        <dsp:cNvPr id="0" name=""/>
        <dsp:cNvSpPr/>
      </dsp:nvSpPr>
      <dsp:spPr>
        <a:xfrm>
          <a:off x="6189543" y="2411184"/>
          <a:ext cx="535818" cy="5358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1A545C-4EE3-40B7-8919-A32D3C584A66}">
      <dsp:nvSpPr>
        <dsp:cNvPr id="0" name=""/>
        <dsp:cNvSpPr/>
      </dsp:nvSpPr>
      <dsp:spPr>
        <a:xfrm>
          <a:off x="7334516" y="0"/>
          <a:ext cx="2087346" cy="2143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b="1" kern="1200" dirty="0"/>
            <a:t>Lokale forhandlinger på særlig grunnlag: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- Vesentlige endringer i stillingen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- Rekruttere eller beholde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Se flere hjemler for lønnsendring i hovedtariffavtalene 2.5.3</a:t>
          </a:r>
        </a:p>
      </dsp:txBody>
      <dsp:txXfrm>
        <a:off x="7334516" y="0"/>
        <a:ext cx="2087346" cy="2143274"/>
      </dsp:txXfrm>
    </dsp:sp>
    <dsp:sp modelId="{8844EA8D-C483-470A-B5FB-31CA6C6B2E38}">
      <dsp:nvSpPr>
        <dsp:cNvPr id="0" name=""/>
        <dsp:cNvSpPr/>
      </dsp:nvSpPr>
      <dsp:spPr>
        <a:xfrm>
          <a:off x="8110280" y="2411184"/>
          <a:ext cx="535818" cy="5358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dato 2">
            <a:extLst>
              <a:ext uri="{FF2B5EF4-FFF2-40B4-BE49-F238E27FC236}">
                <a16:creationId xmlns:a16="http://schemas.microsoft.com/office/drawing/2014/main" id="{A735A2A3-B455-4046-BE9E-B7B1A034A2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1805" y="8717546"/>
            <a:ext cx="1111249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/>
            </a:lvl1pPr>
          </a:lstStyle>
          <a:p>
            <a:fld id="{D03CC2B2-F84D-5E46-92DC-927B76A7D865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11" name="Plassholder for lysbildenummer 4">
            <a:extLst>
              <a:ext uri="{FF2B5EF4-FFF2-40B4-BE49-F238E27FC236}">
                <a16:creationId xmlns:a16="http://schemas.microsoft.com/office/drawing/2014/main" id="{94272529-56F7-B74A-936A-C98265CBDC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485136" y="8717546"/>
            <a:ext cx="347464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/>
            </a:lvl1pPr>
          </a:lstStyle>
          <a:p>
            <a:fld id="{3D7622FB-343F-3A4F-848E-AB9F407A3C84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2" name="Plassholder for topptekst 1">
            <a:extLst>
              <a:ext uri="{FF2B5EF4-FFF2-40B4-BE49-F238E27FC236}">
                <a16:creationId xmlns:a16="http://schemas.microsoft.com/office/drawing/2014/main" id="{D3B99EFB-5335-0547-B6F1-F235AA99F7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840912" y="345467"/>
            <a:ext cx="4559888" cy="32900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endParaRPr lang="nb-NO" sz="1100" dirty="0"/>
          </a:p>
        </p:txBody>
      </p:sp>
      <p:sp>
        <p:nvSpPr>
          <p:cNvPr id="13" name="Plassholder for bunntekst 2">
            <a:extLst>
              <a:ext uri="{FF2B5EF4-FFF2-40B4-BE49-F238E27FC236}">
                <a16:creationId xmlns:a16="http://schemas.microsoft.com/office/drawing/2014/main" id="{A96F5C03-DEFC-BF4F-A044-789FB668B3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64855" y="8717546"/>
            <a:ext cx="4273067" cy="20420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/>
            </a:lvl1pPr>
          </a:lstStyle>
          <a:p>
            <a:endParaRPr lang="nb-NO" dirty="0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930D534C-2AFD-C840-A0E8-91EC814ADDE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64855" y="375390"/>
            <a:ext cx="1100941" cy="30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53737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 dirty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dato 2">
            <a:extLst>
              <a:ext uri="{FF2B5EF4-FFF2-40B4-BE49-F238E27FC236}">
                <a16:creationId xmlns:a16="http://schemas.microsoft.com/office/drawing/2014/main" id="{2AC29041-4555-5F45-A345-60161DBE5A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060950" y="8663099"/>
            <a:ext cx="1111249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/>
            </a:lvl1pPr>
          </a:lstStyle>
          <a:p>
            <a:fld id="{8B23B0E9-98D9-A04D-AF6B-E5FA66EF2D4F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9" name="Plassholder for lysbildenummer 4">
            <a:extLst>
              <a:ext uri="{FF2B5EF4-FFF2-40B4-BE49-F238E27FC236}">
                <a16:creationId xmlns:a16="http://schemas.microsoft.com/office/drawing/2014/main" id="{DFD0E4DC-F3D6-A049-B598-880646DB91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6274281" y="8663099"/>
            <a:ext cx="347464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/>
            </a:lvl1pPr>
          </a:lstStyle>
          <a:p>
            <a:fld id="{3D7622FB-343F-3A4F-848E-AB9F407A3C84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BC4D1AE-E2ED-B543-B828-9EE308A128F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663099"/>
            <a:ext cx="4273067" cy="20420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/>
            </a:lvl1pPr>
          </a:lstStyle>
          <a:p>
            <a:endParaRPr lang="nb-NO" dirty="0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F086A098-D08A-8F4C-A806-C90E647926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64855" y="375390"/>
            <a:ext cx="1100941" cy="300257"/>
          </a:xfrm>
          <a:prstGeom prst="rect">
            <a:avLst/>
          </a:prstGeom>
        </p:spPr>
      </p:pic>
      <p:sp>
        <p:nvSpPr>
          <p:cNvPr id="13" name="Plassholder for topptekst 1">
            <a:extLst>
              <a:ext uri="{FF2B5EF4-FFF2-40B4-BE49-F238E27FC236}">
                <a16:creationId xmlns:a16="http://schemas.microsoft.com/office/drawing/2014/main" id="{F94A549C-A73E-FE4D-91D2-E4D35097BD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840912" y="345467"/>
            <a:ext cx="4559888" cy="32900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endParaRPr lang="nb-NO" sz="1100" dirty="0"/>
          </a:p>
        </p:txBody>
      </p:sp>
    </p:spTree>
    <p:extLst>
      <p:ext uri="{BB962C8B-B14F-4D97-AF65-F5344CB8AC3E}">
        <p14:creationId xmlns:p14="http://schemas.microsoft.com/office/powerpoint/2010/main" val="234353249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b="0" i="0" kern="1200">
        <a:solidFill>
          <a:schemeClr val="tx1"/>
        </a:solidFill>
        <a:latin typeface="Arial Regular"/>
        <a:ea typeface="+mn-ea"/>
        <a:cs typeface="+mn-cs"/>
      </a:defRPr>
    </a:lvl1pPr>
    <a:lvl2pPr marL="358775" indent="-176213" algn="l" defTabSz="914400" rtl="0" eaLnBrk="1" latinLnBrk="0" hangingPunct="1">
      <a:buFont typeface="System Font Regular"/>
      <a:buChar char="–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2pPr>
    <a:lvl3pPr marL="668338" indent="-176213" algn="l" defTabSz="914400" rtl="0" eaLnBrk="1" latinLnBrk="0" hangingPunct="1">
      <a:buFont typeface="Arial" panose="020B0604020202020204" pitchFamily="34" charset="0"/>
      <a:buChar char="•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3pPr>
    <a:lvl4pPr marL="846138" indent="-177800" algn="l" defTabSz="914400" rtl="0" eaLnBrk="1" latinLnBrk="0" hangingPunct="1">
      <a:buFont typeface="System Font Regular"/>
      <a:buChar char="–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4pPr>
    <a:lvl5pPr marL="1022350" indent="-176213" algn="l" defTabSz="914400" rtl="0" eaLnBrk="1" latinLnBrk="0" hangingPunct="1">
      <a:buFont typeface="Arial" panose="020B0604020202020204" pitchFamily="34" charset="0"/>
      <a:buChar char="•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ørst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BDA3A417-948B-C949-BA96-989B920783E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ittel 1">
            <a:extLst>
              <a:ext uri="{FF2B5EF4-FFF2-40B4-BE49-F238E27FC236}">
                <a16:creationId xmlns:a16="http://schemas.microsoft.com/office/drawing/2014/main" id="{54706645-2291-C945-9646-D500C040A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891" y="1717675"/>
            <a:ext cx="11122025" cy="1792287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5000" cap="all" baseline="0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2" name="Undertittel 2">
            <a:extLst>
              <a:ext uri="{FF2B5EF4-FFF2-40B4-BE49-F238E27FC236}">
                <a16:creationId xmlns:a16="http://schemas.microsoft.com/office/drawing/2014/main" id="{A76A37AB-1C33-4E44-84DF-1B0CF9440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7" y="4166148"/>
            <a:ext cx="11122025" cy="11924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l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17F7C5C-CD7B-D847-992A-28F61035730A}"/>
              </a:ext>
            </a:extLst>
          </p:cNvPr>
          <p:cNvCxnSpPr/>
          <p:nvPr userDrawn="1"/>
        </p:nvCxnSpPr>
        <p:spPr>
          <a:xfrm>
            <a:off x="4295775" y="3787914"/>
            <a:ext cx="3600450" cy="0"/>
          </a:xfrm>
          <a:prstGeom prst="line">
            <a:avLst/>
          </a:prstGeom>
          <a:ln w="28575">
            <a:solidFill>
              <a:schemeClr val="l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k 9">
            <a:extLst>
              <a:ext uri="{FF2B5EF4-FFF2-40B4-BE49-F238E27FC236}">
                <a16:creationId xmlns:a16="http://schemas.microsoft.com/office/drawing/2014/main" id="{4D1C685A-36C8-CB41-A23E-6F684397C5F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49603" y="5949950"/>
            <a:ext cx="2884815" cy="69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03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E550E5F-85F2-F04E-A03F-581BD673D848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bilde 2">
            <a:extLst>
              <a:ext uri="{FF2B5EF4-FFF2-40B4-BE49-F238E27FC236}">
                <a16:creationId xmlns:a16="http://schemas.microsoft.com/office/drawing/2014/main" id="{DC49616E-436E-5242-901E-9DF41FB7FB2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1FB4ACCB-1FD3-684B-8D1C-EA5BAB6F8A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2ED0D117-0FEA-254B-AB69-27AE45B34E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D6361A72-19F1-2348-ABF9-47D0CA94C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0352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 sjøgrø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E550E5F-85F2-F04E-A03F-581BD673D848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6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5" y="1717675"/>
            <a:ext cx="696436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bilde 2">
            <a:extLst>
              <a:ext uri="{FF2B5EF4-FFF2-40B4-BE49-F238E27FC236}">
                <a16:creationId xmlns:a16="http://schemas.microsoft.com/office/drawing/2014/main" id="{8CBDB767-2F98-F741-8B4B-62706828164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3541152E-E6AF-484B-9556-D1162F1F8A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98DB621D-792D-DE45-B3DC-4E12A00F23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80960108-5B6F-8546-9846-503004921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15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 mø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E550E5F-85F2-F04E-A03F-581BD673D848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bilde 2">
            <a:extLst>
              <a:ext uri="{FF2B5EF4-FFF2-40B4-BE49-F238E27FC236}">
                <a16:creationId xmlns:a16="http://schemas.microsoft.com/office/drawing/2014/main" id="{B3C8451E-8686-2548-A7BF-B0A2D8060C3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BB8898EE-10A5-E24D-9D82-3B0FAACAE7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1A1E22FB-2E2F-C443-9472-4B66CF8E3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5A4D1876-F45D-5E48-AA91-CDCC9F1F1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5368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D61C8599-B2C2-A24E-B600-92FB78C6BB50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6" y="441326"/>
            <a:ext cx="11101388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8" cy="4232274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CB0AC0F0-9CB0-9F48-8756-4FCF565D9F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34D59302-6EFA-FF47-9E2F-43F163B505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3" name="Grafikk 12">
            <a:extLst>
              <a:ext uri="{FF2B5EF4-FFF2-40B4-BE49-F238E27FC236}">
                <a16:creationId xmlns:a16="http://schemas.microsoft.com/office/drawing/2014/main" id="{AB87EC4F-EA12-D146-9120-CC8AFDED3547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15" name="Plassholder for bunntekst 4">
            <a:extLst>
              <a:ext uri="{FF2B5EF4-FFF2-40B4-BE49-F238E27FC236}">
                <a16:creationId xmlns:a16="http://schemas.microsoft.com/office/drawing/2014/main" id="{5862734A-9309-BB4A-B821-18A757AA4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1850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sjøgrø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D61C8599-B2C2-A24E-B600-92FB78C6BB50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6" y="441326"/>
            <a:ext cx="11101387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7" cy="4232274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E9D6F75E-BD52-B647-93BA-BFF630D9D3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9617E5D9-2935-F041-B220-728361B2FB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9" name="Grafikk 8">
            <a:extLst>
              <a:ext uri="{FF2B5EF4-FFF2-40B4-BE49-F238E27FC236}">
                <a16:creationId xmlns:a16="http://schemas.microsoft.com/office/drawing/2014/main" id="{AC384330-5A1D-8347-A4AC-AD1A1FCF5F9D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06D46D29-639B-4D41-A88F-26F2ED5244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1540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D61C8599-B2C2-A24E-B600-92FB78C6BB50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6" y="441326"/>
            <a:ext cx="11101388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8" cy="4232274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292F1234-6FEE-1F4A-8B52-47231479F2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56260909-39D7-6747-BB04-8D8CBC779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9" name="Grafikk 8">
            <a:extLst>
              <a:ext uri="{FF2B5EF4-FFF2-40B4-BE49-F238E27FC236}">
                <a16:creationId xmlns:a16="http://schemas.microsoft.com/office/drawing/2014/main" id="{DCB3168E-DD6D-3B43-92C0-2D92CF281C2C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6BB8971F-1819-4448-B145-635547F441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7966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E8BFC0C-3EEB-1B45-AEDB-525021824DB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2FB5D1DB-BDCA-6741-A7AC-F407FFCC51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D9602153-E0EE-E24D-BC07-26F36D299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092FC343-A27D-BD46-9817-DD0BA174ADDC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0F89DDDB-0F47-2F4E-BDA6-F24E09A60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5066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 sjøgrø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E8BFC0C-3EEB-1B45-AEDB-525021824DB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504EA9F6-7045-FC41-A423-D38EDC4DA7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FAF80B36-C8D1-3B40-8394-672E64AA9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BB4ABD11-86EC-6C4A-B6A8-05EDC96E6C4C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E18018CD-3FA5-704E-A024-FDD3008AD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63750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 mø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E8BFC0C-3EEB-1B45-AEDB-525021824DB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41325"/>
            <a:ext cx="111045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84503C4B-BE11-EA4B-85B8-6A31738B7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76CAB6C9-385C-3444-AFF4-59E1B9901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2CAC5E61-E36B-1B4F-809B-2A24F3739F46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0CFC72B8-0F18-844E-B480-172914ABC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326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E817AC83-703F-1A4B-9717-AC1106ADC6A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07CFE3C0-C378-2A46-AE28-0A940DDBF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8996A273-7B08-E345-96CD-5C981E2F2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C7680AE4-57B0-4C46-86F7-BCC15311D649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4841690D-F17D-CE43-8C03-A7D32092CC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440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 dirty="0"/>
              <a:t>Legg inn en kort tittel – helst kun en linje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7" cy="423227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D0F5BF39-16BA-C14F-A7C3-3AACD48A4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CFC9BE17-CD97-254A-87EF-4AFCD966B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10" name="Plassholder for lysbildenummer 5">
            <a:extLst>
              <a:ext uri="{FF2B5EF4-FFF2-40B4-BE49-F238E27FC236}">
                <a16:creationId xmlns:a16="http://schemas.microsoft.com/office/drawing/2014/main" id="{57D44CF1-7BE2-D64B-B435-1D19949FB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2774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 sjøgrø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E817AC83-703F-1A4B-9717-AC1106ADC6A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72FE8602-FA90-B247-A046-E8E7EBE6E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596CC03D-23CA-4942-AC34-E1115C9997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0CD8D416-89DE-D841-ADAC-2460E48EA159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34196D88-A6B4-0A41-8DCA-57C21557F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5601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 smø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E817AC83-703F-1A4B-9717-AC1106ADC6A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6AB1B9B9-7AF3-A04C-99EF-F5BAFC016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31474979-FC08-784D-AB55-FADC08A91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C32CF89C-389F-F243-94A8-6A636F1384B5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9EA4CB3E-CC11-8F4A-9655-BD36DC240E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8051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2FF212A1-0EA6-4842-B71C-3B7C1DF5D79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7921A168-9B9B-0E47-8CF2-0961B560A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3" name="Grafikk 2">
            <a:extLst>
              <a:ext uri="{FF2B5EF4-FFF2-40B4-BE49-F238E27FC236}">
                <a16:creationId xmlns:a16="http://schemas.microsoft.com/office/drawing/2014/main" id="{44717428-D91F-214C-AF9F-7D4D877D40E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278163" y="750887"/>
            <a:ext cx="4359800" cy="610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58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417B58E9-A9EB-484E-8AC8-2EF5F7AAB92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9" name="Tittel 1">
            <a:extLst>
              <a:ext uri="{FF2B5EF4-FFF2-40B4-BE49-F238E27FC236}">
                <a16:creationId xmlns:a16="http://schemas.microsoft.com/office/drawing/2014/main" id="{7921A168-9B9B-0E47-8CF2-0961B560A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78056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10" name="Grafikk 9">
            <a:extLst>
              <a:ext uri="{FF2B5EF4-FFF2-40B4-BE49-F238E27FC236}">
                <a16:creationId xmlns:a16="http://schemas.microsoft.com/office/drawing/2014/main" id="{4BA9353F-8264-164C-AE3D-312E24007D4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214631" y="895488"/>
            <a:ext cx="5977370" cy="506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1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E6A4E797-D2E3-A14B-AB79-39BD9813FC3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2836CD3A-7113-DA47-B254-8C907B799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5" y="1143000"/>
            <a:ext cx="5683250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1F9C385C-E5CD-9D40-BEC9-E93C6E88EAB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219826" y="855134"/>
            <a:ext cx="5435437" cy="5391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17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E6A4E797-D2E3-A14B-AB79-39BD9813FC3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2836CD3A-7113-DA47-B254-8C907B799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5" y="1143000"/>
            <a:ext cx="5683250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9" name="Grafikk 8">
            <a:extLst>
              <a:ext uri="{FF2B5EF4-FFF2-40B4-BE49-F238E27FC236}">
                <a16:creationId xmlns:a16="http://schemas.microsoft.com/office/drawing/2014/main" id="{0F4A1C61-652D-114F-A26E-3D2C5E745BB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096000" y="908050"/>
            <a:ext cx="5685916" cy="559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8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CEC109D5-1624-E548-912E-04F5359A6B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99D24068-BE2D-F645-A905-69AFD0CED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5" y="1143000"/>
            <a:ext cx="5683250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3" name="Grafikk 2">
            <a:extLst>
              <a:ext uri="{FF2B5EF4-FFF2-40B4-BE49-F238E27FC236}">
                <a16:creationId xmlns:a16="http://schemas.microsoft.com/office/drawing/2014/main" id="{0813AE6D-BAA0-F142-B866-3FE65B8C40F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975257" y="441325"/>
            <a:ext cx="4274978" cy="61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07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CEC109D5-1624-E548-912E-04F5359A6B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99D24068-BE2D-F645-A905-69AFD0CED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5" y="1143000"/>
            <a:ext cx="5683250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AE684261-8284-5344-8D40-D1B7A5E7EF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219825" y="972842"/>
            <a:ext cx="5972175" cy="529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66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5047CAE5-A228-8542-96AC-C65BFED5334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3" name="Grafikk 2">
            <a:extLst>
              <a:ext uri="{FF2B5EF4-FFF2-40B4-BE49-F238E27FC236}">
                <a16:creationId xmlns:a16="http://schemas.microsoft.com/office/drawing/2014/main" id="{D4B3E861-BC0B-E748-809B-7D68B7719437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9817"/>
          <a:stretch/>
        </p:blipFill>
        <p:spPr>
          <a:xfrm>
            <a:off x="5937250" y="1114536"/>
            <a:ext cx="6254750" cy="486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882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889F-4FD6-FF47-9C0D-8696C4F10B88}" type="datetime1">
              <a:rPr lang="nb-NO" smtClean="0"/>
              <a:t>08.06.2026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07899086-4487-B847-AE96-5F4058E435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98690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533400" y="1717675"/>
            <a:ext cx="5400675" cy="42322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200"/>
              </a:spcBef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219826" y="1717675"/>
            <a:ext cx="5418138" cy="423227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ittel 1">
            <a:extLst>
              <a:ext uri="{FF2B5EF4-FFF2-40B4-BE49-F238E27FC236}">
                <a16:creationId xmlns:a16="http://schemas.microsoft.com/office/drawing/2014/main" id="{5DF6D4A3-153B-0D4B-A2FC-9B63721F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8F9FC4B3-4FF2-604D-9DE9-1EE7BED4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10" name="Plassholder for bunntekst 4">
            <a:extLst>
              <a:ext uri="{FF2B5EF4-FFF2-40B4-BE49-F238E27FC236}">
                <a16:creationId xmlns:a16="http://schemas.microsoft.com/office/drawing/2014/main" id="{41789D31-829C-9542-98AE-CA8FB67F8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 dirty="0"/>
              <a:t>Tekst</a:t>
            </a:r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EEE34A35-CBC4-EF4E-A052-9167A47EB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9921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A44AC-9971-CE4D-A74E-A52F9A049E0D}" type="datetime1">
              <a:rPr lang="nb-NO" smtClean="0"/>
              <a:t>08.06.2026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07899086-4487-B847-AE96-5F4058E435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6" name="Plassholder for bilde 7">
            <a:extLst>
              <a:ext uri="{FF2B5EF4-FFF2-40B4-BE49-F238E27FC236}">
                <a16:creationId xmlns:a16="http://schemas.microsoft.com/office/drawing/2014/main" id="{53BC9DDF-E16E-2340-8B9C-18EDE0B08DB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73524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F2B2-3904-434B-8FB4-A8C95A987E46}" type="datetime1">
              <a:rPr lang="nb-NO" smtClean="0"/>
              <a:t>08.06.2026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7">
            <a:extLst>
              <a:ext uri="{FF2B5EF4-FFF2-40B4-BE49-F238E27FC236}">
                <a16:creationId xmlns:a16="http://schemas.microsoft.com/office/drawing/2014/main" id="{1B818442-90E5-DB45-8CEF-9924BF4FCC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068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14" name="Plassholder for bilde 7">
            <a:extLst>
              <a:ext uri="{FF2B5EF4-FFF2-40B4-BE49-F238E27FC236}">
                <a16:creationId xmlns:a16="http://schemas.microsoft.com/office/drawing/2014/main" id="{77E96149-2C64-F846-B2A1-E51A688055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62000" y="0"/>
            <a:ext cx="4068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15" name="Plassholder for bilde 7">
            <a:extLst>
              <a:ext uri="{FF2B5EF4-FFF2-40B4-BE49-F238E27FC236}">
                <a16:creationId xmlns:a16="http://schemas.microsoft.com/office/drawing/2014/main" id="{2F571D5D-EFA8-2949-A1E7-BAFCFC24B93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124000" y="0"/>
            <a:ext cx="4068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259569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F2B2-3904-434B-8FB4-A8C95A987E46}" type="datetime1">
              <a:rPr lang="nb-NO" smtClean="0"/>
              <a:t>08.06.2026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7">
            <a:extLst>
              <a:ext uri="{FF2B5EF4-FFF2-40B4-BE49-F238E27FC236}">
                <a16:creationId xmlns:a16="http://schemas.microsoft.com/office/drawing/2014/main" id="{1B818442-90E5-DB45-8CEF-9924BF4FCC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14" name="Plassholder for bilde 7">
            <a:extLst>
              <a:ext uri="{FF2B5EF4-FFF2-40B4-BE49-F238E27FC236}">
                <a16:creationId xmlns:a16="http://schemas.microsoft.com/office/drawing/2014/main" id="{77E96149-2C64-F846-B2A1-E51A688055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050282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15" name="Plassholder for bilde 7">
            <a:extLst>
              <a:ext uri="{FF2B5EF4-FFF2-40B4-BE49-F238E27FC236}">
                <a16:creationId xmlns:a16="http://schemas.microsoft.com/office/drawing/2014/main" id="{2F571D5D-EFA8-2949-A1E7-BAFCFC24B93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00564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62336E37-D479-3B41-9185-4DF7AFDC8FF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150846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233117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med 4 ansatt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BC792911-5001-504A-8394-EC1BEE2193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3400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41325"/>
            <a:ext cx="11122025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3" name="Plassholder for tekst 29">
            <a:extLst>
              <a:ext uri="{FF2B5EF4-FFF2-40B4-BE49-F238E27FC236}">
                <a16:creationId xmlns:a16="http://schemas.microsoft.com/office/drawing/2014/main" id="{5AF29111-88F4-D443-BC0C-21E7D9B3964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3399" y="4584480"/>
            <a:ext cx="2590360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0" name="Plassholder for tekst 29">
            <a:extLst>
              <a:ext uri="{FF2B5EF4-FFF2-40B4-BE49-F238E27FC236}">
                <a16:creationId xmlns:a16="http://schemas.microsoft.com/office/drawing/2014/main" id="{59388E8B-34B3-0641-B8E4-625015A723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3399" y="4584480"/>
            <a:ext cx="2590360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31" name="Plassholder for tekst 29">
            <a:extLst>
              <a:ext uri="{FF2B5EF4-FFF2-40B4-BE49-F238E27FC236}">
                <a16:creationId xmlns:a16="http://schemas.microsoft.com/office/drawing/2014/main" id="{791498A5-47FD-E94A-8903-2E7EB8BEA3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399" y="4954817"/>
            <a:ext cx="2590360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67" name="Plassholder for bilde 5">
            <a:extLst>
              <a:ext uri="{FF2B5EF4-FFF2-40B4-BE49-F238E27FC236}">
                <a16:creationId xmlns:a16="http://schemas.microsoft.com/office/drawing/2014/main" id="{59271FB1-264F-D44B-9172-C2EFFE89DD3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371468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68" name="Plassholder for tekst 29">
            <a:extLst>
              <a:ext uri="{FF2B5EF4-FFF2-40B4-BE49-F238E27FC236}">
                <a16:creationId xmlns:a16="http://schemas.microsoft.com/office/drawing/2014/main" id="{B5BF182E-7E5B-574A-89A7-BDBC9F9D6FB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371467" y="4584480"/>
            <a:ext cx="2590360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3" name="Plassholder for tekst 29">
            <a:extLst>
              <a:ext uri="{FF2B5EF4-FFF2-40B4-BE49-F238E27FC236}">
                <a16:creationId xmlns:a16="http://schemas.microsoft.com/office/drawing/2014/main" id="{9B5C325E-BF08-274F-BB44-A63181BB339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1467" y="4584480"/>
            <a:ext cx="2590360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74" name="Plassholder for tekst 29">
            <a:extLst>
              <a:ext uri="{FF2B5EF4-FFF2-40B4-BE49-F238E27FC236}">
                <a16:creationId xmlns:a16="http://schemas.microsoft.com/office/drawing/2014/main" id="{4FD8B1C3-1D73-7847-A87E-7754165822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71467" y="4954817"/>
            <a:ext cx="2590360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79" name="Plassholder for bilde 5">
            <a:extLst>
              <a:ext uri="{FF2B5EF4-FFF2-40B4-BE49-F238E27FC236}">
                <a16:creationId xmlns:a16="http://schemas.microsoft.com/office/drawing/2014/main" id="{AB8F2C20-F305-9F4E-9521-4170F4EA444F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6209536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80" name="Plassholder for tekst 29">
            <a:extLst>
              <a:ext uri="{FF2B5EF4-FFF2-40B4-BE49-F238E27FC236}">
                <a16:creationId xmlns:a16="http://schemas.microsoft.com/office/drawing/2014/main" id="{FDD45BB0-FF53-F54F-A166-DC2274D25AE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209534" y="4584480"/>
            <a:ext cx="2590361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5" name="Plassholder for tekst 29">
            <a:extLst>
              <a:ext uri="{FF2B5EF4-FFF2-40B4-BE49-F238E27FC236}">
                <a16:creationId xmlns:a16="http://schemas.microsoft.com/office/drawing/2014/main" id="{D68344EF-1ECE-124A-A5FF-0594577B0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09534" y="4584480"/>
            <a:ext cx="2590361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86" name="Plassholder for tekst 29">
            <a:extLst>
              <a:ext uri="{FF2B5EF4-FFF2-40B4-BE49-F238E27FC236}">
                <a16:creationId xmlns:a16="http://schemas.microsoft.com/office/drawing/2014/main" id="{228FCD1A-4C65-1F42-BEF5-20303008A8C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09534" y="4954817"/>
            <a:ext cx="2590361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91" name="Plassholder for bilde 5">
            <a:extLst>
              <a:ext uri="{FF2B5EF4-FFF2-40B4-BE49-F238E27FC236}">
                <a16:creationId xmlns:a16="http://schemas.microsoft.com/office/drawing/2014/main" id="{38E67570-BD86-BE47-A7A6-3F97EE83918D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9047603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92" name="Plassholder for tekst 29">
            <a:extLst>
              <a:ext uri="{FF2B5EF4-FFF2-40B4-BE49-F238E27FC236}">
                <a16:creationId xmlns:a16="http://schemas.microsoft.com/office/drawing/2014/main" id="{5B835929-7B37-BE4A-B019-F68E678F75A2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47602" y="4584480"/>
            <a:ext cx="2590360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7" name="Plassholder for tekst 29">
            <a:extLst>
              <a:ext uri="{FF2B5EF4-FFF2-40B4-BE49-F238E27FC236}">
                <a16:creationId xmlns:a16="http://schemas.microsoft.com/office/drawing/2014/main" id="{1F32A157-741D-C74E-961F-DBC5FE42987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047602" y="4584480"/>
            <a:ext cx="2590360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98" name="Plassholder for tekst 29">
            <a:extLst>
              <a:ext uri="{FF2B5EF4-FFF2-40B4-BE49-F238E27FC236}">
                <a16:creationId xmlns:a16="http://schemas.microsoft.com/office/drawing/2014/main" id="{EC08704F-EBB2-2D45-9B11-2390F952A9D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047602" y="4954817"/>
            <a:ext cx="2590360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22" name="Plassholder for dato 3">
            <a:extLst>
              <a:ext uri="{FF2B5EF4-FFF2-40B4-BE49-F238E27FC236}">
                <a16:creationId xmlns:a16="http://schemas.microsoft.com/office/drawing/2014/main" id="{6148CBC5-69D6-DD4C-8E83-BBA57F622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23" name="Plassholder for bunntekst 4">
            <a:extLst>
              <a:ext uri="{FF2B5EF4-FFF2-40B4-BE49-F238E27FC236}">
                <a16:creationId xmlns:a16="http://schemas.microsoft.com/office/drawing/2014/main" id="{F47CF354-EBEE-3143-A63C-33B8EC99E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648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  <a:endParaRPr lang="nb-NO" dirty="0"/>
          </a:p>
        </p:txBody>
      </p:sp>
      <p:sp>
        <p:nvSpPr>
          <p:cNvPr id="24" name="Plassholder for lysbildenummer 5">
            <a:extLst>
              <a:ext uri="{FF2B5EF4-FFF2-40B4-BE49-F238E27FC236}">
                <a16:creationId xmlns:a16="http://schemas.microsoft.com/office/drawing/2014/main" id="{0C46C896-3D45-4346-A58D-57F15205A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5449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med 12 ansatt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BC792911-5001-504A-8394-EC1BEE2193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3400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41325"/>
            <a:ext cx="11122025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3" name="Plassholder for tekst 29">
            <a:extLst>
              <a:ext uri="{FF2B5EF4-FFF2-40B4-BE49-F238E27FC236}">
                <a16:creationId xmlns:a16="http://schemas.microsoft.com/office/drawing/2014/main" id="{5AF29111-88F4-D443-BC0C-21E7D9B3964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3400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0" name="Plassholder for tekst 29">
            <a:extLst>
              <a:ext uri="{FF2B5EF4-FFF2-40B4-BE49-F238E27FC236}">
                <a16:creationId xmlns:a16="http://schemas.microsoft.com/office/drawing/2014/main" id="{59388E8B-34B3-0641-B8E4-625015A723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3400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31" name="Plassholder for tekst 29">
            <a:extLst>
              <a:ext uri="{FF2B5EF4-FFF2-40B4-BE49-F238E27FC236}">
                <a16:creationId xmlns:a16="http://schemas.microsoft.com/office/drawing/2014/main" id="{791498A5-47FD-E94A-8903-2E7EB8BEA3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525872"/>
            <a:ext cx="1639888" cy="170638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39" name="Plassholder for bilde 5">
            <a:extLst>
              <a:ext uri="{FF2B5EF4-FFF2-40B4-BE49-F238E27FC236}">
                <a16:creationId xmlns:a16="http://schemas.microsoft.com/office/drawing/2014/main" id="{C1527520-8AF8-4A4D-B56C-7257F0CA5345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426335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40" name="Plassholder for tekst 29">
            <a:extLst>
              <a:ext uri="{FF2B5EF4-FFF2-40B4-BE49-F238E27FC236}">
                <a16:creationId xmlns:a16="http://schemas.microsoft.com/office/drawing/2014/main" id="{1B88A589-A5B5-754E-AF4F-3F7298B363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26334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1" name="Plassholder for tekst 29">
            <a:extLst>
              <a:ext uri="{FF2B5EF4-FFF2-40B4-BE49-F238E27FC236}">
                <a16:creationId xmlns:a16="http://schemas.microsoft.com/office/drawing/2014/main" id="{6A52437B-7CAC-CE4D-885C-B024153FB21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426334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42" name="Plassholder for tekst 29">
            <a:extLst>
              <a:ext uri="{FF2B5EF4-FFF2-40B4-BE49-F238E27FC236}">
                <a16:creationId xmlns:a16="http://schemas.microsoft.com/office/drawing/2014/main" id="{006CAC39-5C96-C244-BA46-065E0193855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426334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45" name="Plassholder for bilde 5">
            <a:extLst>
              <a:ext uri="{FF2B5EF4-FFF2-40B4-BE49-F238E27FC236}">
                <a16:creationId xmlns:a16="http://schemas.microsoft.com/office/drawing/2014/main" id="{E555D74C-6955-7F47-ADAA-C6ED83DB00DE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4319270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46" name="Plassholder for tekst 29">
            <a:extLst>
              <a:ext uri="{FF2B5EF4-FFF2-40B4-BE49-F238E27FC236}">
                <a16:creationId xmlns:a16="http://schemas.microsoft.com/office/drawing/2014/main" id="{F82E7DD7-B26C-BA40-8E18-61B26814726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319267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7" name="Plassholder for tekst 29">
            <a:extLst>
              <a:ext uri="{FF2B5EF4-FFF2-40B4-BE49-F238E27FC236}">
                <a16:creationId xmlns:a16="http://schemas.microsoft.com/office/drawing/2014/main" id="{C7F737FD-235C-1849-83D4-06BDC9828C4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19267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48" name="Plassholder for tekst 29">
            <a:extLst>
              <a:ext uri="{FF2B5EF4-FFF2-40B4-BE49-F238E27FC236}">
                <a16:creationId xmlns:a16="http://schemas.microsoft.com/office/drawing/2014/main" id="{F392D149-80E1-7540-AFFF-0303A3F0E6B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19267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51" name="Plassholder for bilde 5">
            <a:extLst>
              <a:ext uri="{FF2B5EF4-FFF2-40B4-BE49-F238E27FC236}">
                <a16:creationId xmlns:a16="http://schemas.microsoft.com/office/drawing/2014/main" id="{E149B48A-456A-2845-8EDE-CA6015EAA862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212205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52" name="Plassholder for tekst 29">
            <a:extLst>
              <a:ext uri="{FF2B5EF4-FFF2-40B4-BE49-F238E27FC236}">
                <a16:creationId xmlns:a16="http://schemas.microsoft.com/office/drawing/2014/main" id="{8BBDE235-D234-884D-A9B3-DEEE4FDA07E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12199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3" name="Plassholder for tekst 29">
            <a:extLst>
              <a:ext uri="{FF2B5EF4-FFF2-40B4-BE49-F238E27FC236}">
                <a16:creationId xmlns:a16="http://schemas.microsoft.com/office/drawing/2014/main" id="{3C86E898-6675-9A4B-9B2B-AC37B638F36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2199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54" name="Plassholder for tekst 29">
            <a:extLst>
              <a:ext uri="{FF2B5EF4-FFF2-40B4-BE49-F238E27FC236}">
                <a16:creationId xmlns:a16="http://schemas.microsoft.com/office/drawing/2014/main" id="{2E8CCFD1-66A7-E149-B045-934DE5A1166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2199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57" name="Plassholder for bilde 5">
            <a:extLst>
              <a:ext uri="{FF2B5EF4-FFF2-40B4-BE49-F238E27FC236}">
                <a16:creationId xmlns:a16="http://schemas.microsoft.com/office/drawing/2014/main" id="{32FD0D63-CBF3-0247-826A-53F7B8457AEF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105140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58" name="Plassholder for tekst 29">
            <a:extLst>
              <a:ext uri="{FF2B5EF4-FFF2-40B4-BE49-F238E27FC236}">
                <a16:creationId xmlns:a16="http://schemas.microsoft.com/office/drawing/2014/main" id="{8244C0D0-B447-364F-AD7E-829EA1AB2C05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105128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9" name="Plassholder for tekst 29">
            <a:extLst>
              <a:ext uri="{FF2B5EF4-FFF2-40B4-BE49-F238E27FC236}">
                <a16:creationId xmlns:a16="http://schemas.microsoft.com/office/drawing/2014/main" id="{6D63F879-14EF-9A48-9712-21BBBB54781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5128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60" name="Plassholder for tekst 29">
            <a:extLst>
              <a:ext uri="{FF2B5EF4-FFF2-40B4-BE49-F238E27FC236}">
                <a16:creationId xmlns:a16="http://schemas.microsoft.com/office/drawing/2014/main" id="{88F82980-3B21-D34A-AF1F-75CB65A9742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5128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63" name="Plassholder for bilde 5">
            <a:extLst>
              <a:ext uri="{FF2B5EF4-FFF2-40B4-BE49-F238E27FC236}">
                <a16:creationId xmlns:a16="http://schemas.microsoft.com/office/drawing/2014/main" id="{A8F5D8CD-9CC3-304F-AC71-F7D7C7D9A567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9998076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64" name="Plassholder for tekst 29">
            <a:extLst>
              <a:ext uri="{FF2B5EF4-FFF2-40B4-BE49-F238E27FC236}">
                <a16:creationId xmlns:a16="http://schemas.microsoft.com/office/drawing/2014/main" id="{C6D3F3AC-E770-A845-8FBB-EF4E76A0BAB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998076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5" name="Plassholder for tekst 29">
            <a:extLst>
              <a:ext uri="{FF2B5EF4-FFF2-40B4-BE49-F238E27FC236}">
                <a16:creationId xmlns:a16="http://schemas.microsoft.com/office/drawing/2014/main" id="{8DC60941-BE57-CB42-8EC1-4E93C9082B3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98076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66" name="Plassholder for tekst 29">
            <a:extLst>
              <a:ext uri="{FF2B5EF4-FFF2-40B4-BE49-F238E27FC236}">
                <a16:creationId xmlns:a16="http://schemas.microsoft.com/office/drawing/2014/main" id="{580077CD-82F7-0F43-B1AE-AB9A2B9A0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998076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69" name="Plassholder for bilde 5">
            <a:extLst>
              <a:ext uri="{FF2B5EF4-FFF2-40B4-BE49-F238E27FC236}">
                <a16:creationId xmlns:a16="http://schemas.microsoft.com/office/drawing/2014/main" id="{BEC60C22-6789-C149-8F53-BD9A22992E47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33400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70" name="Plassholder for tekst 29">
            <a:extLst>
              <a:ext uri="{FF2B5EF4-FFF2-40B4-BE49-F238E27FC236}">
                <a16:creationId xmlns:a16="http://schemas.microsoft.com/office/drawing/2014/main" id="{777A5458-44E0-854C-9450-DE7D27830968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533400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1" name="Plassholder for tekst 29">
            <a:extLst>
              <a:ext uri="{FF2B5EF4-FFF2-40B4-BE49-F238E27FC236}">
                <a16:creationId xmlns:a16="http://schemas.microsoft.com/office/drawing/2014/main" id="{D87F24F9-02BB-3B40-AC63-DDEA55E50567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33400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72" name="Plassholder for tekst 29">
            <a:extLst>
              <a:ext uri="{FF2B5EF4-FFF2-40B4-BE49-F238E27FC236}">
                <a16:creationId xmlns:a16="http://schemas.microsoft.com/office/drawing/2014/main" id="{E3891B74-C144-F647-9F6A-88B4FB46290A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33400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75" name="Plassholder for bilde 5">
            <a:extLst>
              <a:ext uri="{FF2B5EF4-FFF2-40B4-BE49-F238E27FC236}">
                <a16:creationId xmlns:a16="http://schemas.microsoft.com/office/drawing/2014/main" id="{41F2453F-1837-E04D-912E-245AB200BB70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2426335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76" name="Plassholder for tekst 29">
            <a:extLst>
              <a:ext uri="{FF2B5EF4-FFF2-40B4-BE49-F238E27FC236}">
                <a16:creationId xmlns:a16="http://schemas.microsoft.com/office/drawing/2014/main" id="{EBA33246-23BD-5B45-AA53-A913495F9484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2426334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7" name="Plassholder for tekst 29">
            <a:extLst>
              <a:ext uri="{FF2B5EF4-FFF2-40B4-BE49-F238E27FC236}">
                <a16:creationId xmlns:a16="http://schemas.microsoft.com/office/drawing/2014/main" id="{D3F7A8C3-9DC7-E848-83EF-F0E36DDE85D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2426334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78" name="Plassholder for tekst 29">
            <a:extLst>
              <a:ext uri="{FF2B5EF4-FFF2-40B4-BE49-F238E27FC236}">
                <a16:creationId xmlns:a16="http://schemas.microsoft.com/office/drawing/2014/main" id="{781FF7A4-D72C-BF49-8535-3E85AD50A3D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426334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81" name="Plassholder for bilde 5">
            <a:extLst>
              <a:ext uri="{FF2B5EF4-FFF2-40B4-BE49-F238E27FC236}">
                <a16:creationId xmlns:a16="http://schemas.microsoft.com/office/drawing/2014/main" id="{BA86B9DD-66C5-174C-92BB-C725E47C7D3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4319270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82" name="Plassholder for tekst 29">
            <a:extLst>
              <a:ext uri="{FF2B5EF4-FFF2-40B4-BE49-F238E27FC236}">
                <a16:creationId xmlns:a16="http://schemas.microsoft.com/office/drawing/2014/main" id="{A10DC0C7-3D88-C44D-B6E4-12D5F68D78C4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4319267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3" name="Plassholder for tekst 29">
            <a:extLst>
              <a:ext uri="{FF2B5EF4-FFF2-40B4-BE49-F238E27FC236}">
                <a16:creationId xmlns:a16="http://schemas.microsoft.com/office/drawing/2014/main" id="{43E78351-A9BA-8B48-9BD5-F064F389B742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319267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84" name="Plassholder for tekst 29">
            <a:extLst>
              <a:ext uri="{FF2B5EF4-FFF2-40B4-BE49-F238E27FC236}">
                <a16:creationId xmlns:a16="http://schemas.microsoft.com/office/drawing/2014/main" id="{56956FD0-54E3-6143-93FE-7B03ECD745A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4319267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87" name="Plassholder for bilde 5">
            <a:extLst>
              <a:ext uri="{FF2B5EF4-FFF2-40B4-BE49-F238E27FC236}">
                <a16:creationId xmlns:a16="http://schemas.microsoft.com/office/drawing/2014/main" id="{B18DDB92-B9CB-BE4D-ABA7-E97DDD2D026C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6212205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88" name="Plassholder for tekst 29">
            <a:extLst>
              <a:ext uri="{FF2B5EF4-FFF2-40B4-BE49-F238E27FC236}">
                <a16:creationId xmlns:a16="http://schemas.microsoft.com/office/drawing/2014/main" id="{CC23D3A1-C464-9D41-91E5-CB109A040C0E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6212199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9" name="Plassholder for tekst 29">
            <a:extLst>
              <a:ext uri="{FF2B5EF4-FFF2-40B4-BE49-F238E27FC236}">
                <a16:creationId xmlns:a16="http://schemas.microsoft.com/office/drawing/2014/main" id="{932B09A9-BDE2-9949-9E26-011E5C8DE615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12199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90" name="Plassholder for tekst 29">
            <a:extLst>
              <a:ext uri="{FF2B5EF4-FFF2-40B4-BE49-F238E27FC236}">
                <a16:creationId xmlns:a16="http://schemas.microsoft.com/office/drawing/2014/main" id="{C2747A3A-C218-9B47-8D8C-15DBCD84A99F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12199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93" name="Plassholder for bilde 5">
            <a:extLst>
              <a:ext uri="{FF2B5EF4-FFF2-40B4-BE49-F238E27FC236}">
                <a16:creationId xmlns:a16="http://schemas.microsoft.com/office/drawing/2014/main" id="{C603C6DA-265E-0846-A123-77ABF62757ED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8105140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94" name="Plassholder for tekst 29">
            <a:extLst>
              <a:ext uri="{FF2B5EF4-FFF2-40B4-BE49-F238E27FC236}">
                <a16:creationId xmlns:a16="http://schemas.microsoft.com/office/drawing/2014/main" id="{44B979E2-48FD-AC4E-B66C-79206AE62304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8105128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5" name="Plassholder for tekst 29">
            <a:extLst>
              <a:ext uri="{FF2B5EF4-FFF2-40B4-BE49-F238E27FC236}">
                <a16:creationId xmlns:a16="http://schemas.microsoft.com/office/drawing/2014/main" id="{BD82B775-BF04-E543-9333-4D140E5E162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105128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96" name="Plassholder for tekst 29">
            <a:extLst>
              <a:ext uri="{FF2B5EF4-FFF2-40B4-BE49-F238E27FC236}">
                <a16:creationId xmlns:a16="http://schemas.microsoft.com/office/drawing/2014/main" id="{443F3A2F-DE0F-2849-8F3E-69A4E42D563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105128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99" name="Plassholder for bilde 5">
            <a:extLst>
              <a:ext uri="{FF2B5EF4-FFF2-40B4-BE49-F238E27FC236}">
                <a16:creationId xmlns:a16="http://schemas.microsoft.com/office/drawing/2014/main" id="{1204D9F2-9AF9-E540-92B8-08BA17E4C00C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9998076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på bilde ikonet </a:t>
            </a:r>
            <a:br>
              <a:rPr lang="nb-NO" dirty="0"/>
            </a:br>
            <a:r>
              <a:rPr lang="nb-NO" dirty="0"/>
              <a:t>for å plassere et bilde</a:t>
            </a:r>
          </a:p>
        </p:txBody>
      </p:sp>
      <p:sp>
        <p:nvSpPr>
          <p:cNvPr id="100" name="Plassholder for tekst 29">
            <a:extLst>
              <a:ext uri="{FF2B5EF4-FFF2-40B4-BE49-F238E27FC236}">
                <a16:creationId xmlns:a16="http://schemas.microsoft.com/office/drawing/2014/main" id="{883C2FD0-0EB1-CB4F-84F8-522689EBE2B0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9998076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1" name="Plassholder for tekst 29">
            <a:extLst>
              <a:ext uri="{FF2B5EF4-FFF2-40B4-BE49-F238E27FC236}">
                <a16:creationId xmlns:a16="http://schemas.microsoft.com/office/drawing/2014/main" id="{FC75D5FC-AFA3-0345-8A3B-7B02E531F0F7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9998076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102" name="Plassholder for tekst 29">
            <a:extLst>
              <a:ext uri="{FF2B5EF4-FFF2-40B4-BE49-F238E27FC236}">
                <a16:creationId xmlns:a16="http://schemas.microsoft.com/office/drawing/2014/main" id="{C91E21A9-51C1-CC48-858B-3B75041DF36C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998076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 dirty="0"/>
              <a:t>Jobbtittel</a:t>
            </a:r>
          </a:p>
        </p:txBody>
      </p:sp>
      <p:sp>
        <p:nvSpPr>
          <p:cNvPr id="55" name="Plassholder for dato 3">
            <a:extLst>
              <a:ext uri="{FF2B5EF4-FFF2-40B4-BE49-F238E27FC236}">
                <a16:creationId xmlns:a16="http://schemas.microsoft.com/office/drawing/2014/main" id="{FF401711-5771-E348-B884-4494C15535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56" name="Plassholder for bunntekst 4">
            <a:extLst>
              <a:ext uri="{FF2B5EF4-FFF2-40B4-BE49-F238E27FC236}">
                <a16:creationId xmlns:a16="http://schemas.microsoft.com/office/drawing/2014/main" id="{B4D6C75C-1A1B-A34D-A089-D65B6B6192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648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  <a:endParaRPr lang="nb-NO" dirty="0"/>
          </a:p>
        </p:txBody>
      </p:sp>
      <p:sp>
        <p:nvSpPr>
          <p:cNvPr id="61" name="Plassholder for lysbildenummer 5">
            <a:extLst>
              <a:ext uri="{FF2B5EF4-FFF2-40B4-BE49-F238E27FC236}">
                <a16:creationId xmlns:a16="http://schemas.microsoft.com/office/drawing/2014/main" id="{62072BB7-75F3-4C45-A4FC-90BE55839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5538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5400" b="1">
                <a:solidFill>
                  <a:srgbClr val="0085C0"/>
                </a:solidFill>
              </a:defRPr>
            </a:lvl1pPr>
          </a:lstStyle>
          <a:p>
            <a:r>
              <a:rPr lang="nb-NO" dirty="0"/>
              <a:t>Klikk for å legge til én setning eller et sitat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6762BAF8-3152-9949-A56A-A5A1EE8649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1" name="Plassholder for bunntekst 4">
            <a:extLst>
              <a:ext uri="{FF2B5EF4-FFF2-40B4-BE49-F238E27FC236}">
                <a16:creationId xmlns:a16="http://schemas.microsoft.com/office/drawing/2014/main" id="{2F5D33DF-151F-8C44-BE69-22D4DBDBA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648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  <a:endParaRPr lang="nb-NO" dirty="0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31511340-35CB-2D49-A578-472198643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9084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lys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A95CAC6E-0E86-A34E-ACB4-A78F9D6AC36E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legge til én setning eller et sitat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6751417D-366D-B143-B31C-C73D41ED7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4" name="Plassholder for lysbildenummer 5">
            <a:extLst>
              <a:ext uri="{FF2B5EF4-FFF2-40B4-BE49-F238E27FC236}">
                <a16:creationId xmlns:a16="http://schemas.microsoft.com/office/drawing/2014/main" id="{DE9C3F96-76FA-0F47-AD15-ECE16BD696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0DF0D807-F9C3-DF43-9BB0-34DE90CD4AA7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E2B334FB-FF4A-5E4F-8B82-4F7AA6118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1400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sjøgrø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A95CAC6E-0E86-A34E-ACB4-A78F9D6AC36E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legge til én setning eller et sitat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EBB92826-BA27-4C49-B3E0-BE6A934E05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4" name="Plassholder for lysbildenummer 5">
            <a:extLst>
              <a:ext uri="{FF2B5EF4-FFF2-40B4-BE49-F238E27FC236}">
                <a16:creationId xmlns:a16="http://schemas.microsoft.com/office/drawing/2014/main" id="{3673888A-BCCE-1D4E-AFF7-B5653A81BF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A61F5AA2-5D29-3345-A3DD-65737A9056C0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33EBECE2-BEAB-1141-9F28-663B0C091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4211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A95CAC6E-0E86-A34E-ACB4-A78F9D6AC36E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legge til én setning eller et sitat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76E25B0E-2728-384B-8A49-85C1E119C5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4" name="Plassholder for lysbildenummer 5">
            <a:extLst>
              <a:ext uri="{FF2B5EF4-FFF2-40B4-BE49-F238E27FC236}">
                <a16:creationId xmlns:a16="http://schemas.microsoft.com/office/drawing/2014/main" id="{A38E396D-E5A4-4749-BB0E-2CD8C6E53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00959ECA-CEEA-514E-9333-D54056F6D342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4C30A7E8-E3FA-5345-9EC5-FC002C5EA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1069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innholdsdeler sjøgrø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D3BB7399-8A32-E74E-97C6-F26FDC3DBA43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0E9FBEA8-AC36-194E-A142-222CE95A18F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8" name="Plassholder for tittel 1">
            <a:extLst>
              <a:ext uri="{FF2B5EF4-FFF2-40B4-BE49-F238E27FC236}">
                <a16:creationId xmlns:a16="http://schemas.microsoft.com/office/drawing/2014/main" id="{B01FB2A9-4518-1743-8801-5959C00D1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2" name="Plassholder for innhold 2">
            <a:extLst>
              <a:ext uri="{FF2B5EF4-FFF2-40B4-BE49-F238E27FC236}">
                <a16:creationId xmlns:a16="http://schemas.microsoft.com/office/drawing/2014/main" id="{7A692BAB-31A1-DE41-ADFE-C7BE2CF71FA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12150" y="1717675"/>
            <a:ext cx="332581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3" name="Plassholder for dato 3">
            <a:extLst>
              <a:ext uri="{FF2B5EF4-FFF2-40B4-BE49-F238E27FC236}">
                <a16:creationId xmlns:a16="http://schemas.microsoft.com/office/drawing/2014/main" id="{639BB181-5361-0549-95AA-E8D5F2ECE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57D11602-5F7A-484B-B659-33C6039CCD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  <a:endParaRPr lang="nb-NO" dirty="0"/>
          </a:p>
        </p:txBody>
      </p:sp>
      <p:sp>
        <p:nvSpPr>
          <p:cNvPr id="15" name="Plassholder for lysbildenummer 5">
            <a:extLst>
              <a:ext uri="{FF2B5EF4-FFF2-40B4-BE49-F238E27FC236}">
                <a16:creationId xmlns:a16="http://schemas.microsoft.com/office/drawing/2014/main" id="{524E66A8-337A-3442-B197-501BCA5548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0" name="Grafikk 9">
            <a:extLst>
              <a:ext uri="{FF2B5EF4-FFF2-40B4-BE49-F238E27FC236}">
                <a16:creationId xmlns:a16="http://schemas.microsoft.com/office/drawing/2014/main" id="{3537D87F-9CDB-3743-9790-3ADBED139D0E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fi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6575" y="1720800"/>
            <a:ext cx="5397500" cy="7560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36575" y="2476894"/>
            <a:ext cx="5397500" cy="347305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219826" y="1720800"/>
            <a:ext cx="5418138" cy="7560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6219826" y="2476894"/>
            <a:ext cx="5418138" cy="347305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A3975D18-47A5-3745-AB33-E3C16375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55F7F71D-12F7-7745-B70C-12B83836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9527FD8C-5D4F-0947-BE64-592B40EC1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 dirty="0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9972B9C3-07BF-A44F-A9F5-56A1D9C8F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9153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innholdsdeler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D3BB7399-8A32-E74E-97C6-F26FDC3DBA43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0E9FBEA8-AC36-194E-A142-222CE95A18F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8" name="Plassholder for tittel 1">
            <a:extLst>
              <a:ext uri="{FF2B5EF4-FFF2-40B4-BE49-F238E27FC236}">
                <a16:creationId xmlns:a16="http://schemas.microsoft.com/office/drawing/2014/main" id="{B01FB2A9-4518-1743-8801-5959C00D1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2" name="Plassholder for innhold 2">
            <a:extLst>
              <a:ext uri="{FF2B5EF4-FFF2-40B4-BE49-F238E27FC236}">
                <a16:creationId xmlns:a16="http://schemas.microsoft.com/office/drawing/2014/main" id="{7A692BAB-31A1-DE41-ADFE-C7BE2CF71FA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12150" y="1717675"/>
            <a:ext cx="332581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3" name="Plassholder for dato 3">
            <a:extLst>
              <a:ext uri="{FF2B5EF4-FFF2-40B4-BE49-F238E27FC236}">
                <a16:creationId xmlns:a16="http://schemas.microsoft.com/office/drawing/2014/main" id="{E79DD916-2AFD-0042-A062-3DF84E6EA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DF7D2294-8285-EB4C-8FC9-10E306C3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  <a:endParaRPr lang="nb-NO" dirty="0"/>
          </a:p>
        </p:txBody>
      </p:sp>
      <p:sp>
        <p:nvSpPr>
          <p:cNvPr id="15" name="Plassholder for lysbildenummer 5">
            <a:extLst>
              <a:ext uri="{FF2B5EF4-FFF2-40B4-BE49-F238E27FC236}">
                <a16:creationId xmlns:a16="http://schemas.microsoft.com/office/drawing/2014/main" id="{E467120E-4C46-C84E-B9CC-7D85C232D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0" name="Grafikk 9">
            <a:extLst>
              <a:ext uri="{FF2B5EF4-FFF2-40B4-BE49-F238E27FC236}">
                <a16:creationId xmlns:a16="http://schemas.microsoft.com/office/drawing/2014/main" id="{FEA34F2D-7D05-4B4E-B4C7-515183E9254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13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fire innholdsdeler lyseblå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A0BC74E1-5CDF-5142-A7EF-A67FC8EA8B85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6574" y="1717675"/>
            <a:ext cx="6964363" cy="759219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36574" y="2476894"/>
            <a:ext cx="6964363" cy="3473055"/>
          </a:xfr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4" name="Plassholder for tekst 2">
            <a:extLst>
              <a:ext uri="{FF2B5EF4-FFF2-40B4-BE49-F238E27FC236}">
                <a16:creationId xmlns:a16="http://schemas.microsoft.com/office/drawing/2014/main" id="{424C2C66-B4EF-CA45-9EB9-E4586F52A88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12045" y="1717675"/>
            <a:ext cx="3317408" cy="759219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innhold 3">
            <a:extLst>
              <a:ext uri="{FF2B5EF4-FFF2-40B4-BE49-F238E27FC236}">
                <a16:creationId xmlns:a16="http://schemas.microsoft.com/office/drawing/2014/main" id="{774B19EF-5681-0545-BB92-34D2FCE43463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8312046" y="2476894"/>
            <a:ext cx="3317408" cy="3473056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7" name="Plassholder for tittel 1">
            <a:extLst>
              <a:ext uri="{FF2B5EF4-FFF2-40B4-BE49-F238E27FC236}">
                <a16:creationId xmlns:a16="http://schemas.microsoft.com/office/drawing/2014/main" id="{F849F286-9522-0646-9DE3-D32E129FB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6" name="Plassholder for dato 3">
            <a:extLst>
              <a:ext uri="{FF2B5EF4-FFF2-40B4-BE49-F238E27FC236}">
                <a16:creationId xmlns:a16="http://schemas.microsoft.com/office/drawing/2014/main" id="{CA468E9D-E235-064F-A185-148548D280F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8" name="Plassholder for bunntekst 4">
            <a:extLst>
              <a:ext uri="{FF2B5EF4-FFF2-40B4-BE49-F238E27FC236}">
                <a16:creationId xmlns:a16="http://schemas.microsoft.com/office/drawing/2014/main" id="{FDB1A09E-D868-104A-96D0-CF2DEB27E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  <a:endParaRPr lang="nb-NO" dirty="0"/>
          </a:p>
        </p:txBody>
      </p:sp>
      <p:sp>
        <p:nvSpPr>
          <p:cNvPr id="20" name="Plassholder for lysbildenummer 5">
            <a:extLst>
              <a:ext uri="{FF2B5EF4-FFF2-40B4-BE49-F238E27FC236}">
                <a16:creationId xmlns:a16="http://schemas.microsoft.com/office/drawing/2014/main" id="{A6E38C66-DB73-4E4F-A7B8-74AF75087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1B496756-72A7-9845-9F89-587C35D446E1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32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30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46DE9B0-4E0F-0443-9A07-E72101C5DB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7332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sjøgrø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46DE9B0-4E0F-0443-9A07-E72101C5DB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8058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46DE9B0-4E0F-0443-9A07-E72101C5DB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7919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teside med teks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0"/>
          </p:nvPr>
        </p:nvSpPr>
        <p:spPr>
          <a:xfrm>
            <a:off x="533400" y="4320540"/>
            <a:ext cx="11098213" cy="1620203"/>
          </a:xfrm>
          <a:noFill/>
        </p:spPr>
        <p:txBody>
          <a:bodyPr/>
          <a:lstStyle>
            <a:lvl1pPr marL="0" indent="0" algn="ctr">
              <a:buNone/>
              <a:defRPr b="1">
                <a:solidFill>
                  <a:schemeClr val="lt1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5" name="Grafikk 4">
            <a:extLst>
              <a:ext uri="{FF2B5EF4-FFF2-40B4-BE49-F238E27FC236}">
                <a16:creationId xmlns:a16="http://schemas.microsoft.com/office/drawing/2014/main" id="{A977DA6F-4A81-6A4E-A8C5-893DEFD2F48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148722" y="1723328"/>
            <a:ext cx="4142206" cy="99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17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4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26A62874-6308-9440-A195-D94B2B44AB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7DBCA54E-72A5-EA44-A94E-AD8C2B377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6574EEE3-FFA6-8040-AF04-4232FA57E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 dirty="0"/>
              <a:t>Tekst</a:t>
            </a:r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46463D81-5F72-764F-8BEA-3B7DA320C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7387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6" name="Plassholder for dato 3">
            <a:extLst>
              <a:ext uri="{FF2B5EF4-FFF2-40B4-BE49-F238E27FC236}">
                <a16:creationId xmlns:a16="http://schemas.microsoft.com/office/drawing/2014/main" id="{F35EB9DB-4C26-244E-BC21-AD5BFB8E7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8" name="Plassholder for bunntekst 4">
            <a:extLst>
              <a:ext uri="{FF2B5EF4-FFF2-40B4-BE49-F238E27FC236}">
                <a16:creationId xmlns:a16="http://schemas.microsoft.com/office/drawing/2014/main" id="{B8E3EF76-8518-7040-BA85-615A89CF14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 dirty="0"/>
              <a:t>Tekst</a:t>
            </a:r>
          </a:p>
        </p:txBody>
      </p:sp>
      <p:sp>
        <p:nvSpPr>
          <p:cNvPr id="9" name="Plassholder for lysbildenummer 5">
            <a:extLst>
              <a:ext uri="{FF2B5EF4-FFF2-40B4-BE49-F238E27FC236}">
                <a16:creationId xmlns:a16="http://schemas.microsoft.com/office/drawing/2014/main" id="{D4B718F1-22E5-F647-A514-CCD78A8EF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4749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0F3DEFE6-7236-1147-B66B-0A0021822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6" name="Plassholder for bunntekst 4">
            <a:extLst>
              <a:ext uri="{FF2B5EF4-FFF2-40B4-BE49-F238E27FC236}">
                <a16:creationId xmlns:a16="http://schemas.microsoft.com/office/drawing/2014/main" id="{33585C82-95B9-784F-9F30-783052A86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 dirty="0"/>
              <a:t>Tekst</a:t>
            </a:r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BEB724ED-4843-7D4D-9564-E29DB4849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2658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- logo øve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210" y="441326"/>
            <a:ext cx="8216017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8" cy="423227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dato 3">
            <a:extLst>
              <a:ext uri="{FF2B5EF4-FFF2-40B4-BE49-F238E27FC236}">
                <a16:creationId xmlns:a16="http://schemas.microsoft.com/office/drawing/2014/main" id="{2657246D-430A-1B4E-8CC1-F7E7392EF2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F16CF5FB-58D8-D64A-9EDD-82B040CC7B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75E02ED9-8603-5A4B-9B1C-2075F3B2808E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51838" y="473763"/>
            <a:ext cx="1237527" cy="337508"/>
          </a:xfrm>
          <a:prstGeom prst="rect">
            <a:avLst/>
          </a:prstGeom>
        </p:spPr>
      </p:pic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4BAF34F5-A4BF-CA41-B2EA-A70FEB18F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785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fsid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D3BB7399-8A32-E74E-97C6-F26FDC3DBA43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19032A32-43BA-2944-9F87-5FAD86931DE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072808" y="1458632"/>
            <a:ext cx="2032000" cy="3810000"/>
          </a:xfrm>
          <a:prstGeom prst="rect">
            <a:avLst/>
          </a:prstGeom>
        </p:spPr>
      </p:pic>
      <p:sp>
        <p:nvSpPr>
          <p:cNvPr id="24" name="Plassholder for tittel 1">
            <a:extLst>
              <a:ext uri="{FF2B5EF4-FFF2-40B4-BE49-F238E27FC236}">
                <a16:creationId xmlns:a16="http://schemas.microsoft.com/office/drawing/2014/main" id="{78F68C35-50F0-4F4B-93AB-B92EC7257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7" y="441325"/>
            <a:ext cx="6964362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15403AB-D38D-2D40-859C-D1A1339E610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5"/>
            <a:ext cx="6964362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dato 3">
            <a:extLst>
              <a:ext uri="{FF2B5EF4-FFF2-40B4-BE49-F238E27FC236}">
                <a16:creationId xmlns:a16="http://schemas.microsoft.com/office/drawing/2014/main" id="{4C396ACB-D58C-9448-A6D5-35550FDA0D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08.06.2026</a:t>
            </a:fld>
            <a:endParaRPr lang="nb-NO" dirty="0"/>
          </a:p>
        </p:txBody>
      </p:sp>
      <p:sp>
        <p:nvSpPr>
          <p:cNvPr id="17" name="Plassholder for bunntekst 4">
            <a:extLst>
              <a:ext uri="{FF2B5EF4-FFF2-40B4-BE49-F238E27FC236}">
                <a16:creationId xmlns:a16="http://schemas.microsoft.com/office/drawing/2014/main" id="{CCA88CAF-9C1D-B042-97EC-E3BF4004C5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  <a:endParaRPr lang="nb-NO" dirty="0"/>
          </a:p>
        </p:txBody>
      </p:sp>
      <p:sp>
        <p:nvSpPr>
          <p:cNvPr id="18" name="Plassholder for lysbildenummer 5">
            <a:extLst>
              <a:ext uri="{FF2B5EF4-FFF2-40B4-BE49-F238E27FC236}">
                <a16:creationId xmlns:a16="http://schemas.microsoft.com/office/drawing/2014/main" id="{8383E26C-831F-9B49-A190-29C2D7134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0" name="Grafikk 9">
            <a:extLst>
              <a:ext uri="{FF2B5EF4-FFF2-40B4-BE49-F238E27FC236}">
                <a16:creationId xmlns:a16="http://schemas.microsoft.com/office/drawing/2014/main" id="{9EDE06E8-D1DC-1647-B8E6-8D4239E0E2AE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88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1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36575" y="453412"/>
            <a:ext cx="11101388" cy="6895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3399" y="1717676"/>
            <a:ext cx="11104563" cy="42322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08.06.2026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topplogo" hidden="1"/>
          <p:cNvPicPr>
            <a:picLocks noChangeAspect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94133" y="612097"/>
            <a:ext cx="1657799" cy="324000"/>
          </a:xfrm>
          <a:prstGeom prst="rect">
            <a:avLst/>
          </a:prstGeom>
        </p:spPr>
      </p:pic>
      <p:sp>
        <p:nvSpPr>
          <p:cNvPr id="9" name="Hellogo" hidden="1"/>
          <p:cNvSpPr>
            <a:spLocks noChangeAspect="1" noEditPoints="1"/>
          </p:cNvSpPr>
          <p:nvPr/>
        </p:nvSpPr>
        <p:spPr bwMode="auto">
          <a:xfrm>
            <a:off x="4656000" y="2056975"/>
            <a:ext cx="2880000" cy="2744050"/>
          </a:xfrm>
          <a:custGeom>
            <a:avLst/>
            <a:gdLst>
              <a:gd name="T0" fmla="*/ 319 w 337"/>
              <a:gd name="T1" fmla="*/ 129 h 321"/>
              <a:gd name="T2" fmla="*/ 289 w 337"/>
              <a:gd name="T3" fmla="*/ 64 h 321"/>
              <a:gd name="T4" fmla="*/ 305 w 337"/>
              <a:gd name="T5" fmla="*/ 48 h 321"/>
              <a:gd name="T6" fmla="*/ 308 w 337"/>
              <a:gd name="T7" fmla="*/ 21 h 321"/>
              <a:gd name="T8" fmla="*/ 292 w 337"/>
              <a:gd name="T9" fmla="*/ 13 h 321"/>
              <a:gd name="T10" fmla="*/ 265 w 337"/>
              <a:gd name="T11" fmla="*/ 40 h 321"/>
              <a:gd name="T12" fmla="*/ 137 w 337"/>
              <a:gd name="T13" fmla="*/ 9 h 321"/>
              <a:gd name="T14" fmla="*/ 17 w 337"/>
              <a:gd name="T15" fmla="*/ 191 h 321"/>
              <a:gd name="T16" fmla="*/ 48 w 337"/>
              <a:gd name="T17" fmla="*/ 257 h 321"/>
              <a:gd name="T18" fmla="*/ 36 w 337"/>
              <a:gd name="T19" fmla="*/ 269 h 321"/>
              <a:gd name="T20" fmla="*/ 33 w 337"/>
              <a:gd name="T21" fmla="*/ 296 h 321"/>
              <a:gd name="T22" fmla="*/ 49 w 337"/>
              <a:gd name="T23" fmla="*/ 304 h 321"/>
              <a:gd name="T24" fmla="*/ 72 w 337"/>
              <a:gd name="T25" fmla="*/ 281 h 321"/>
              <a:gd name="T26" fmla="*/ 199 w 337"/>
              <a:gd name="T27" fmla="*/ 311 h 321"/>
              <a:gd name="T28" fmla="*/ 319 w 337"/>
              <a:gd name="T29" fmla="*/ 129 h 321"/>
              <a:gd name="T30" fmla="*/ 87 w 337"/>
              <a:gd name="T31" fmla="*/ 161 h 321"/>
              <a:gd name="T32" fmla="*/ 172 w 337"/>
              <a:gd name="T33" fmla="*/ 33 h 321"/>
              <a:gd name="T34" fmla="*/ 255 w 337"/>
              <a:gd name="T35" fmla="*/ 50 h 321"/>
              <a:gd name="T36" fmla="*/ 104 w 337"/>
              <a:gd name="T37" fmla="*/ 201 h 321"/>
              <a:gd name="T38" fmla="*/ 87 w 337"/>
              <a:gd name="T39" fmla="*/ 161 h 321"/>
              <a:gd name="T40" fmla="*/ 165 w 337"/>
              <a:gd name="T41" fmla="*/ 287 h 321"/>
              <a:gd name="T42" fmla="*/ 82 w 337"/>
              <a:gd name="T43" fmla="*/ 271 h 321"/>
              <a:gd name="T44" fmla="*/ 233 w 337"/>
              <a:gd name="T45" fmla="*/ 120 h 321"/>
              <a:gd name="T46" fmla="*/ 249 w 337"/>
              <a:gd name="T47" fmla="*/ 159 h 321"/>
              <a:gd name="T48" fmla="*/ 165 w 337"/>
              <a:gd name="T49" fmla="*/ 287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37" h="321">
                <a:moveTo>
                  <a:pt x="319" y="129"/>
                </a:moveTo>
                <a:cubicBezTo>
                  <a:pt x="314" y="105"/>
                  <a:pt x="304" y="83"/>
                  <a:pt x="289" y="64"/>
                </a:cubicBezTo>
                <a:cubicBezTo>
                  <a:pt x="305" y="48"/>
                  <a:pt x="305" y="48"/>
                  <a:pt x="305" y="48"/>
                </a:cubicBezTo>
                <a:cubicBezTo>
                  <a:pt x="310" y="43"/>
                  <a:pt x="311" y="31"/>
                  <a:pt x="308" y="21"/>
                </a:cubicBezTo>
                <a:cubicBezTo>
                  <a:pt x="304" y="11"/>
                  <a:pt x="297" y="8"/>
                  <a:pt x="292" y="13"/>
                </a:cubicBezTo>
                <a:cubicBezTo>
                  <a:pt x="265" y="40"/>
                  <a:pt x="265" y="40"/>
                  <a:pt x="265" y="40"/>
                </a:cubicBezTo>
                <a:cubicBezTo>
                  <a:pt x="230" y="12"/>
                  <a:pt x="184" y="0"/>
                  <a:pt x="137" y="9"/>
                </a:cubicBezTo>
                <a:cubicBezTo>
                  <a:pt x="54" y="26"/>
                  <a:pt x="0" y="108"/>
                  <a:pt x="17" y="191"/>
                </a:cubicBezTo>
                <a:cubicBezTo>
                  <a:pt x="22" y="216"/>
                  <a:pt x="33" y="238"/>
                  <a:pt x="48" y="257"/>
                </a:cubicBezTo>
                <a:cubicBezTo>
                  <a:pt x="36" y="269"/>
                  <a:pt x="36" y="269"/>
                  <a:pt x="36" y="269"/>
                </a:cubicBezTo>
                <a:cubicBezTo>
                  <a:pt x="30" y="274"/>
                  <a:pt x="29" y="286"/>
                  <a:pt x="33" y="296"/>
                </a:cubicBezTo>
                <a:cubicBezTo>
                  <a:pt x="36" y="306"/>
                  <a:pt x="44" y="309"/>
                  <a:pt x="49" y="304"/>
                </a:cubicBezTo>
                <a:cubicBezTo>
                  <a:pt x="72" y="281"/>
                  <a:pt x="72" y="281"/>
                  <a:pt x="72" y="281"/>
                </a:cubicBezTo>
                <a:cubicBezTo>
                  <a:pt x="107" y="308"/>
                  <a:pt x="153" y="321"/>
                  <a:pt x="199" y="311"/>
                </a:cubicBezTo>
                <a:cubicBezTo>
                  <a:pt x="283" y="294"/>
                  <a:pt x="337" y="213"/>
                  <a:pt x="319" y="129"/>
                </a:cubicBezTo>
                <a:moveTo>
                  <a:pt x="87" y="161"/>
                </a:moveTo>
                <a:cubicBezTo>
                  <a:pt x="75" y="103"/>
                  <a:pt x="113" y="45"/>
                  <a:pt x="172" y="33"/>
                </a:cubicBezTo>
                <a:cubicBezTo>
                  <a:pt x="202" y="27"/>
                  <a:pt x="231" y="34"/>
                  <a:pt x="255" y="50"/>
                </a:cubicBezTo>
                <a:cubicBezTo>
                  <a:pt x="104" y="201"/>
                  <a:pt x="104" y="201"/>
                  <a:pt x="104" y="201"/>
                </a:cubicBezTo>
                <a:cubicBezTo>
                  <a:pt x="96" y="189"/>
                  <a:pt x="90" y="176"/>
                  <a:pt x="87" y="161"/>
                </a:cubicBezTo>
                <a:moveTo>
                  <a:pt x="165" y="287"/>
                </a:moveTo>
                <a:cubicBezTo>
                  <a:pt x="135" y="293"/>
                  <a:pt x="106" y="287"/>
                  <a:pt x="82" y="271"/>
                </a:cubicBezTo>
                <a:cubicBezTo>
                  <a:pt x="233" y="120"/>
                  <a:pt x="233" y="120"/>
                  <a:pt x="233" y="120"/>
                </a:cubicBezTo>
                <a:cubicBezTo>
                  <a:pt x="241" y="132"/>
                  <a:pt x="246" y="145"/>
                  <a:pt x="249" y="159"/>
                </a:cubicBezTo>
                <a:cubicBezTo>
                  <a:pt x="261" y="218"/>
                  <a:pt x="223" y="275"/>
                  <a:pt x="165" y="287"/>
                </a:cubicBezTo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1" name="Kantlogo" hidden="1"/>
          <p:cNvSpPr>
            <a:spLocks noChangeAspect="1" noEditPoints="1"/>
          </p:cNvSpPr>
          <p:nvPr/>
        </p:nvSpPr>
        <p:spPr bwMode="auto">
          <a:xfrm>
            <a:off x="4656000" y="2054372"/>
            <a:ext cx="2880000" cy="2749256"/>
          </a:xfrm>
          <a:custGeom>
            <a:avLst/>
            <a:gdLst>
              <a:gd name="T0" fmla="*/ 315 w 332"/>
              <a:gd name="T1" fmla="*/ 128 h 317"/>
              <a:gd name="T2" fmla="*/ 285 w 332"/>
              <a:gd name="T3" fmla="*/ 64 h 317"/>
              <a:gd name="T4" fmla="*/ 301 w 332"/>
              <a:gd name="T5" fmla="*/ 48 h 317"/>
              <a:gd name="T6" fmla="*/ 304 w 332"/>
              <a:gd name="T7" fmla="*/ 21 h 317"/>
              <a:gd name="T8" fmla="*/ 288 w 332"/>
              <a:gd name="T9" fmla="*/ 13 h 317"/>
              <a:gd name="T10" fmla="*/ 261 w 332"/>
              <a:gd name="T11" fmla="*/ 40 h 317"/>
              <a:gd name="T12" fmla="*/ 135 w 332"/>
              <a:gd name="T13" fmla="*/ 10 h 317"/>
              <a:gd name="T14" fmla="*/ 17 w 332"/>
              <a:gd name="T15" fmla="*/ 189 h 317"/>
              <a:gd name="T16" fmla="*/ 47 w 332"/>
              <a:gd name="T17" fmla="*/ 254 h 317"/>
              <a:gd name="T18" fmla="*/ 35 w 332"/>
              <a:gd name="T19" fmla="*/ 266 h 317"/>
              <a:gd name="T20" fmla="*/ 32 w 332"/>
              <a:gd name="T21" fmla="*/ 293 h 317"/>
              <a:gd name="T22" fmla="*/ 48 w 332"/>
              <a:gd name="T23" fmla="*/ 301 h 317"/>
              <a:gd name="T24" fmla="*/ 71 w 332"/>
              <a:gd name="T25" fmla="*/ 278 h 317"/>
              <a:gd name="T26" fmla="*/ 196 w 332"/>
              <a:gd name="T27" fmla="*/ 308 h 317"/>
              <a:gd name="T28" fmla="*/ 315 w 332"/>
              <a:gd name="T29" fmla="*/ 128 h 317"/>
              <a:gd name="T30" fmla="*/ 86 w 332"/>
              <a:gd name="T31" fmla="*/ 160 h 317"/>
              <a:gd name="T32" fmla="*/ 169 w 332"/>
              <a:gd name="T33" fmla="*/ 33 h 317"/>
              <a:gd name="T34" fmla="*/ 251 w 332"/>
              <a:gd name="T35" fmla="*/ 50 h 317"/>
              <a:gd name="T36" fmla="*/ 102 w 332"/>
              <a:gd name="T37" fmla="*/ 199 h 317"/>
              <a:gd name="T38" fmla="*/ 86 w 332"/>
              <a:gd name="T39" fmla="*/ 160 h 317"/>
              <a:gd name="T40" fmla="*/ 162 w 332"/>
              <a:gd name="T41" fmla="*/ 284 h 317"/>
              <a:gd name="T42" fmla="*/ 81 w 332"/>
              <a:gd name="T43" fmla="*/ 268 h 317"/>
              <a:gd name="T44" fmla="*/ 230 w 332"/>
              <a:gd name="T45" fmla="*/ 119 h 317"/>
              <a:gd name="T46" fmla="*/ 246 w 332"/>
              <a:gd name="T47" fmla="*/ 158 h 317"/>
              <a:gd name="T48" fmla="*/ 162 w 332"/>
              <a:gd name="T49" fmla="*/ 284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32" h="317">
                <a:moveTo>
                  <a:pt x="315" y="128"/>
                </a:moveTo>
                <a:cubicBezTo>
                  <a:pt x="310" y="104"/>
                  <a:pt x="299" y="82"/>
                  <a:pt x="285" y="64"/>
                </a:cubicBezTo>
                <a:cubicBezTo>
                  <a:pt x="301" y="48"/>
                  <a:pt x="301" y="48"/>
                  <a:pt x="301" y="48"/>
                </a:cubicBezTo>
                <a:cubicBezTo>
                  <a:pt x="306" y="43"/>
                  <a:pt x="307" y="31"/>
                  <a:pt x="304" y="21"/>
                </a:cubicBezTo>
                <a:cubicBezTo>
                  <a:pt x="300" y="12"/>
                  <a:pt x="293" y="8"/>
                  <a:pt x="288" y="13"/>
                </a:cubicBezTo>
                <a:cubicBezTo>
                  <a:pt x="261" y="40"/>
                  <a:pt x="261" y="40"/>
                  <a:pt x="261" y="40"/>
                </a:cubicBezTo>
                <a:cubicBezTo>
                  <a:pt x="227" y="13"/>
                  <a:pt x="182" y="0"/>
                  <a:pt x="135" y="10"/>
                </a:cubicBezTo>
                <a:cubicBezTo>
                  <a:pt x="53" y="26"/>
                  <a:pt x="0" y="107"/>
                  <a:pt x="17" y="189"/>
                </a:cubicBezTo>
                <a:cubicBezTo>
                  <a:pt x="22" y="214"/>
                  <a:pt x="32" y="236"/>
                  <a:pt x="47" y="254"/>
                </a:cubicBezTo>
                <a:cubicBezTo>
                  <a:pt x="35" y="266"/>
                  <a:pt x="35" y="266"/>
                  <a:pt x="35" y="266"/>
                </a:cubicBezTo>
                <a:cubicBezTo>
                  <a:pt x="30" y="271"/>
                  <a:pt x="29" y="283"/>
                  <a:pt x="32" y="293"/>
                </a:cubicBezTo>
                <a:cubicBezTo>
                  <a:pt x="36" y="302"/>
                  <a:pt x="43" y="306"/>
                  <a:pt x="48" y="301"/>
                </a:cubicBezTo>
                <a:cubicBezTo>
                  <a:pt x="71" y="278"/>
                  <a:pt x="71" y="278"/>
                  <a:pt x="71" y="278"/>
                </a:cubicBezTo>
                <a:cubicBezTo>
                  <a:pt x="105" y="305"/>
                  <a:pt x="150" y="317"/>
                  <a:pt x="196" y="308"/>
                </a:cubicBezTo>
                <a:cubicBezTo>
                  <a:pt x="279" y="291"/>
                  <a:pt x="332" y="211"/>
                  <a:pt x="315" y="128"/>
                </a:cubicBezTo>
                <a:moveTo>
                  <a:pt x="86" y="160"/>
                </a:moveTo>
                <a:cubicBezTo>
                  <a:pt x="74" y="102"/>
                  <a:pt x="111" y="45"/>
                  <a:pt x="169" y="33"/>
                </a:cubicBezTo>
                <a:cubicBezTo>
                  <a:pt x="199" y="27"/>
                  <a:pt x="228" y="34"/>
                  <a:pt x="251" y="50"/>
                </a:cubicBezTo>
                <a:cubicBezTo>
                  <a:pt x="102" y="199"/>
                  <a:pt x="102" y="199"/>
                  <a:pt x="102" y="199"/>
                </a:cubicBezTo>
                <a:cubicBezTo>
                  <a:pt x="95" y="187"/>
                  <a:pt x="89" y="174"/>
                  <a:pt x="86" y="160"/>
                </a:cubicBezTo>
                <a:moveTo>
                  <a:pt x="162" y="284"/>
                </a:moveTo>
                <a:cubicBezTo>
                  <a:pt x="133" y="290"/>
                  <a:pt x="104" y="283"/>
                  <a:pt x="81" y="268"/>
                </a:cubicBezTo>
                <a:cubicBezTo>
                  <a:pt x="230" y="119"/>
                  <a:pt x="230" y="119"/>
                  <a:pt x="230" y="119"/>
                </a:cubicBezTo>
                <a:cubicBezTo>
                  <a:pt x="237" y="130"/>
                  <a:pt x="243" y="143"/>
                  <a:pt x="246" y="158"/>
                </a:cubicBezTo>
                <a:cubicBezTo>
                  <a:pt x="258" y="216"/>
                  <a:pt x="220" y="272"/>
                  <a:pt x="162" y="284"/>
                </a:cubicBezTo>
              </a:path>
            </a:pathLst>
          </a:custGeom>
          <a:noFill/>
          <a:ln w="15875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grpSp>
        <p:nvGrpSpPr>
          <p:cNvPr id="73" name="Skravertlogo" hidden="1"/>
          <p:cNvGrpSpPr>
            <a:grpSpLocks noChangeAspect="1"/>
          </p:cNvGrpSpPr>
          <p:nvPr/>
        </p:nvGrpSpPr>
        <p:grpSpPr bwMode="auto">
          <a:xfrm>
            <a:off x="4656000" y="1987582"/>
            <a:ext cx="2880000" cy="2882836"/>
            <a:chOff x="1627" y="448"/>
            <a:chExt cx="3047" cy="3050"/>
          </a:xfrm>
          <a:solidFill>
            <a:schemeClr val="accent1"/>
          </a:solidFill>
        </p:grpSpPr>
        <p:sp>
          <p:nvSpPr>
            <p:cNvPr id="74" name="Freeform 265"/>
            <p:cNvSpPr>
              <a:spLocks/>
            </p:cNvSpPr>
            <p:nvPr/>
          </p:nvSpPr>
          <p:spPr bwMode="auto">
            <a:xfrm>
              <a:off x="1629" y="1145"/>
              <a:ext cx="898" cy="927"/>
            </a:xfrm>
            <a:custGeom>
              <a:avLst/>
              <a:gdLst>
                <a:gd name="T0" fmla="*/ 358 w 379"/>
                <a:gd name="T1" fmla="*/ 33 h 391"/>
                <a:gd name="T2" fmla="*/ 379 w 379"/>
                <a:gd name="T3" fmla="*/ 0 h 391"/>
                <a:gd name="T4" fmla="*/ 0 w 379"/>
                <a:gd name="T5" fmla="*/ 380 h 391"/>
                <a:gd name="T6" fmla="*/ 1 w 379"/>
                <a:gd name="T7" fmla="*/ 391 h 391"/>
                <a:gd name="T8" fmla="*/ 358 w 379"/>
                <a:gd name="T9" fmla="*/ 33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9" h="391">
                  <a:moveTo>
                    <a:pt x="358" y="33"/>
                  </a:moveTo>
                  <a:cubicBezTo>
                    <a:pt x="364" y="22"/>
                    <a:pt x="372" y="11"/>
                    <a:pt x="379" y="0"/>
                  </a:cubicBezTo>
                  <a:lnTo>
                    <a:pt x="0" y="380"/>
                  </a:lnTo>
                  <a:cubicBezTo>
                    <a:pt x="0" y="384"/>
                    <a:pt x="0" y="387"/>
                    <a:pt x="1" y="391"/>
                  </a:cubicBezTo>
                  <a:lnTo>
                    <a:pt x="358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266"/>
            <p:cNvSpPr>
              <a:spLocks/>
            </p:cNvSpPr>
            <p:nvPr/>
          </p:nvSpPr>
          <p:spPr bwMode="auto">
            <a:xfrm>
              <a:off x="1674" y="1684"/>
              <a:ext cx="659" cy="683"/>
            </a:xfrm>
            <a:custGeom>
              <a:avLst/>
              <a:gdLst>
                <a:gd name="T0" fmla="*/ 277 w 278"/>
                <a:gd name="T1" fmla="*/ 13 h 288"/>
                <a:gd name="T2" fmla="*/ 278 w 278"/>
                <a:gd name="T3" fmla="*/ 0 h 288"/>
                <a:gd name="T4" fmla="*/ 0 w 278"/>
                <a:gd name="T5" fmla="*/ 279 h 288"/>
                <a:gd name="T6" fmla="*/ 2 w 278"/>
                <a:gd name="T7" fmla="*/ 288 h 288"/>
                <a:gd name="T8" fmla="*/ 277 w 278"/>
                <a:gd name="T9" fmla="*/ 1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" h="288">
                  <a:moveTo>
                    <a:pt x="277" y="13"/>
                  </a:moveTo>
                  <a:cubicBezTo>
                    <a:pt x="277" y="9"/>
                    <a:pt x="277" y="5"/>
                    <a:pt x="278" y="0"/>
                  </a:cubicBezTo>
                  <a:lnTo>
                    <a:pt x="0" y="279"/>
                  </a:lnTo>
                  <a:cubicBezTo>
                    <a:pt x="0" y="282"/>
                    <a:pt x="1" y="285"/>
                    <a:pt x="2" y="288"/>
                  </a:cubicBezTo>
                  <a:lnTo>
                    <a:pt x="277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67"/>
            <p:cNvSpPr>
              <a:spLocks/>
            </p:cNvSpPr>
            <p:nvPr/>
          </p:nvSpPr>
          <p:spPr bwMode="auto">
            <a:xfrm>
              <a:off x="1653" y="1553"/>
              <a:ext cx="697" cy="721"/>
            </a:xfrm>
            <a:custGeom>
              <a:avLst/>
              <a:gdLst>
                <a:gd name="T0" fmla="*/ 292 w 294"/>
                <a:gd name="T1" fmla="*/ 13 h 304"/>
                <a:gd name="T2" fmla="*/ 294 w 294"/>
                <a:gd name="T3" fmla="*/ 0 h 304"/>
                <a:gd name="T4" fmla="*/ 0 w 294"/>
                <a:gd name="T5" fmla="*/ 294 h 304"/>
                <a:gd name="T6" fmla="*/ 2 w 294"/>
                <a:gd name="T7" fmla="*/ 304 h 304"/>
                <a:gd name="T8" fmla="*/ 292 w 294"/>
                <a:gd name="T9" fmla="*/ 13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4" h="304">
                  <a:moveTo>
                    <a:pt x="292" y="13"/>
                  </a:moveTo>
                  <a:cubicBezTo>
                    <a:pt x="293" y="9"/>
                    <a:pt x="293" y="4"/>
                    <a:pt x="294" y="0"/>
                  </a:cubicBezTo>
                  <a:lnTo>
                    <a:pt x="0" y="294"/>
                  </a:lnTo>
                  <a:cubicBezTo>
                    <a:pt x="1" y="297"/>
                    <a:pt x="1" y="301"/>
                    <a:pt x="2" y="304"/>
                  </a:cubicBezTo>
                  <a:lnTo>
                    <a:pt x="292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68"/>
            <p:cNvSpPr>
              <a:spLocks/>
            </p:cNvSpPr>
            <p:nvPr/>
          </p:nvSpPr>
          <p:spPr bwMode="auto">
            <a:xfrm>
              <a:off x="1639" y="1392"/>
              <a:ext cx="758" cy="785"/>
            </a:xfrm>
            <a:custGeom>
              <a:avLst/>
              <a:gdLst>
                <a:gd name="T0" fmla="*/ 314 w 320"/>
                <a:gd name="T1" fmla="*/ 17 h 331"/>
                <a:gd name="T2" fmla="*/ 320 w 320"/>
                <a:gd name="T3" fmla="*/ 0 h 331"/>
                <a:gd name="T4" fmla="*/ 0 w 320"/>
                <a:gd name="T5" fmla="*/ 321 h 331"/>
                <a:gd name="T6" fmla="*/ 1 w 320"/>
                <a:gd name="T7" fmla="*/ 331 h 331"/>
                <a:gd name="T8" fmla="*/ 314 w 320"/>
                <a:gd name="T9" fmla="*/ 17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0" h="331">
                  <a:moveTo>
                    <a:pt x="314" y="17"/>
                  </a:moveTo>
                  <a:cubicBezTo>
                    <a:pt x="316" y="11"/>
                    <a:pt x="318" y="5"/>
                    <a:pt x="320" y="0"/>
                  </a:cubicBezTo>
                  <a:lnTo>
                    <a:pt x="0" y="321"/>
                  </a:lnTo>
                  <a:cubicBezTo>
                    <a:pt x="0" y="324"/>
                    <a:pt x="0" y="327"/>
                    <a:pt x="1" y="331"/>
                  </a:cubicBezTo>
                  <a:lnTo>
                    <a:pt x="314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69"/>
            <p:cNvSpPr>
              <a:spLocks/>
            </p:cNvSpPr>
            <p:nvPr/>
          </p:nvSpPr>
          <p:spPr bwMode="auto">
            <a:xfrm>
              <a:off x="1793" y="493"/>
              <a:ext cx="2658" cy="2673"/>
            </a:xfrm>
            <a:custGeom>
              <a:avLst/>
              <a:gdLst>
                <a:gd name="T0" fmla="*/ 1122 w 1122"/>
                <a:gd name="T1" fmla="*/ 3 h 1127"/>
                <a:gd name="T2" fmla="*/ 1114 w 1122"/>
                <a:gd name="T3" fmla="*/ 0 h 1127"/>
                <a:gd name="T4" fmla="*/ 3 w 1122"/>
                <a:gd name="T5" fmla="*/ 1113 h 1127"/>
                <a:gd name="T6" fmla="*/ 0 w 1122"/>
                <a:gd name="T7" fmla="*/ 1127 h 1127"/>
                <a:gd name="T8" fmla="*/ 1122 w 1122"/>
                <a:gd name="T9" fmla="*/ 3 h 1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1127">
                  <a:moveTo>
                    <a:pt x="1122" y="3"/>
                  </a:moveTo>
                  <a:cubicBezTo>
                    <a:pt x="1119" y="2"/>
                    <a:pt x="1117" y="1"/>
                    <a:pt x="1114" y="0"/>
                  </a:cubicBezTo>
                  <a:lnTo>
                    <a:pt x="3" y="1113"/>
                  </a:lnTo>
                  <a:cubicBezTo>
                    <a:pt x="2" y="1118"/>
                    <a:pt x="1" y="1122"/>
                    <a:pt x="0" y="1127"/>
                  </a:cubicBezTo>
                  <a:lnTo>
                    <a:pt x="1122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70"/>
            <p:cNvSpPr>
              <a:spLocks/>
            </p:cNvSpPr>
            <p:nvPr/>
          </p:nvSpPr>
          <p:spPr bwMode="auto">
            <a:xfrm>
              <a:off x="2776" y="450"/>
              <a:ext cx="472" cy="446"/>
            </a:xfrm>
            <a:custGeom>
              <a:avLst/>
              <a:gdLst>
                <a:gd name="T0" fmla="*/ 0 w 199"/>
                <a:gd name="T1" fmla="*/ 188 h 188"/>
                <a:gd name="T2" fmla="*/ 33 w 199"/>
                <a:gd name="T3" fmla="*/ 167 h 188"/>
                <a:gd name="T4" fmla="*/ 199 w 199"/>
                <a:gd name="T5" fmla="*/ 0 h 188"/>
                <a:gd name="T6" fmla="*/ 188 w 199"/>
                <a:gd name="T7" fmla="*/ 0 h 188"/>
                <a:gd name="T8" fmla="*/ 0 w 199"/>
                <a:gd name="T9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188">
                  <a:moveTo>
                    <a:pt x="0" y="188"/>
                  </a:moveTo>
                  <a:cubicBezTo>
                    <a:pt x="11" y="180"/>
                    <a:pt x="22" y="173"/>
                    <a:pt x="33" y="167"/>
                  </a:cubicBezTo>
                  <a:lnTo>
                    <a:pt x="199" y="0"/>
                  </a:lnTo>
                  <a:cubicBezTo>
                    <a:pt x="195" y="0"/>
                    <a:pt x="192" y="0"/>
                    <a:pt x="188" y="0"/>
                  </a:cubicBezTo>
                  <a:lnTo>
                    <a:pt x="0" y="1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71"/>
            <p:cNvSpPr>
              <a:spLocks/>
            </p:cNvSpPr>
            <p:nvPr/>
          </p:nvSpPr>
          <p:spPr bwMode="auto">
            <a:xfrm>
              <a:off x="3181" y="474"/>
              <a:ext cx="268" cy="244"/>
            </a:xfrm>
            <a:custGeom>
              <a:avLst/>
              <a:gdLst>
                <a:gd name="T0" fmla="*/ 0 w 113"/>
                <a:gd name="T1" fmla="*/ 103 h 103"/>
                <a:gd name="T2" fmla="*/ 1 w 113"/>
                <a:gd name="T3" fmla="*/ 103 h 103"/>
                <a:gd name="T4" fmla="*/ 14 w 113"/>
                <a:gd name="T5" fmla="*/ 101 h 103"/>
                <a:gd name="T6" fmla="*/ 113 w 113"/>
                <a:gd name="T7" fmla="*/ 1 h 103"/>
                <a:gd name="T8" fmla="*/ 104 w 113"/>
                <a:gd name="T9" fmla="*/ 0 h 103"/>
                <a:gd name="T10" fmla="*/ 0 w 113"/>
                <a:gd name="T1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" h="103">
                  <a:moveTo>
                    <a:pt x="0" y="103"/>
                  </a:moveTo>
                  <a:cubicBezTo>
                    <a:pt x="1" y="103"/>
                    <a:pt x="1" y="103"/>
                    <a:pt x="1" y="103"/>
                  </a:cubicBezTo>
                  <a:cubicBezTo>
                    <a:pt x="5" y="102"/>
                    <a:pt x="10" y="101"/>
                    <a:pt x="14" y="101"/>
                  </a:cubicBezTo>
                  <a:lnTo>
                    <a:pt x="113" y="1"/>
                  </a:lnTo>
                  <a:cubicBezTo>
                    <a:pt x="110" y="1"/>
                    <a:pt x="107" y="0"/>
                    <a:pt x="104" y="0"/>
                  </a:cubicBezTo>
                  <a:lnTo>
                    <a:pt x="0" y="1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72"/>
            <p:cNvSpPr>
              <a:spLocks/>
            </p:cNvSpPr>
            <p:nvPr/>
          </p:nvSpPr>
          <p:spPr bwMode="auto">
            <a:xfrm>
              <a:off x="1840" y="2177"/>
              <a:ext cx="578" cy="590"/>
            </a:xfrm>
            <a:custGeom>
              <a:avLst/>
              <a:gdLst>
                <a:gd name="T0" fmla="*/ 244 w 244"/>
                <a:gd name="T1" fmla="*/ 8 h 249"/>
                <a:gd name="T2" fmla="*/ 241 w 244"/>
                <a:gd name="T3" fmla="*/ 0 h 249"/>
                <a:gd name="T4" fmla="*/ 0 w 244"/>
                <a:gd name="T5" fmla="*/ 242 h 249"/>
                <a:gd name="T6" fmla="*/ 4 w 244"/>
                <a:gd name="T7" fmla="*/ 249 h 249"/>
                <a:gd name="T8" fmla="*/ 244 w 244"/>
                <a:gd name="T9" fmla="*/ 8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4" h="249">
                  <a:moveTo>
                    <a:pt x="244" y="8"/>
                  </a:moveTo>
                  <a:cubicBezTo>
                    <a:pt x="243" y="6"/>
                    <a:pt x="242" y="3"/>
                    <a:pt x="241" y="0"/>
                  </a:cubicBezTo>
                  <a:lnTo>
                    <a:pt x="0" y="242"/>
                  </a:lnTo>
                  <a:cubicBezTo>
                    <a:pt x="1" y="244"/>
                    <a:pt x="3" y="246"/>
                    <a:pt x="4" y="249"/>
                  </a:cubicBezTo>
                  <a:lnTo>
                    <a:pt x="244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73"/>
            <p:cNvSpPr>
              <a:spLocks/>
            </p:cNvSpPr>
            <p:nvPr/>
          </p:nvSpPr>
          <p:spPr bwMode="auto">
            <a:xfrm>
              <a:off x="1883" y="2255"/>
              <a:ext cx="573" cy="581"/>
            </a:xfrm>
            <a:custGeom>
              <a:avLst/>
              <a:gdLst>
                <a:gd name="T0" fmla="*/ 242 w 242"/>
                <a:gd name="T1" fmla="*/ 8 h 245"/>
                <a:gd name="T2" fmla="*/ 238 w 242"/>
                <a:gd name="T3" fmla="*/ 0 h 245"/>
                <a:gd name="T4" fmla="*/ 0 w 242"/>
                <a:gd name="T5" fmla="*/ 238 h 245"/>
                <a:gd name="T6" fmla="*/ 5 w 242"/>
                <a:gd name="T7" fmla="*/ 245 h 245"/>
                <a:gd name="T8" fmla="*/ 242 w 242"/>
                <a:gd name="T9" fmla="*/ 8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2" h="245">
                  <a:moveTo>
                    <a:pt x="242" y="8"/>
                  </a:moveTo>
                  <a:cubicBezTo>
                    <a:pt x="240" y="5"/>
                    <a:pt x="239" y="3"/>
                    <a:pt x="238" y="0"/>
                  </a:cubicBezTo>
                  <a:lnTo>
                    <a:pt x="0" y="238"/>
                  </a:lnTo>
                  <a:cubicBezTo>
                    <a:pt x="2" y="240"/>
                    <a:pt x="3" y="243"/>
                    <a:pt x="5" y="245"/>
                  </a:cubicBezTo>
                  <a:lnTo>
                    <a:pt x="242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4"/>
            <p:cNvSpPr>
              <a:spLocks/>
            </p:cNvSpPr>
            <p:nvPr/>
          </p:nvSpPr>
          <p:spPr bwMode="auto">
            <a:xfrm>
              <a:off x="1930" y="2329"/>
              <a:ext cx="569" cy="574"/>
            </a:xfrm>
            <a:custGeom>
              <a:avLst/>
              <a:gdLst>
                <a:gd name="T0" fmla="*/ 240 w 240"/>
                <a:gd name="T1" fmla="*/ 7 h 242"/>
                <a:gd name="T2" fmla="*/ 235 w 240"/>
                <a:gd name="T3" fmla="*/ 0 h 242"/>
                <a:gd name="T4" fmla="*/ 0 w 240"/>
                <a:gd name="T5" fmla="*/ 235 h 242"/>
                <a:gd name="T6" fmla="*/ 5 w 240"/>
                <a:gd name="T7" fmla="*/ 242 h 242"/>
                <a:gd name="T8" fmla="*/ 240 w 240"/>
                <a:gd name="T9" fmla="*/ 7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242">
                  <a:moveTo>
                    <a:pt x="240" y="7"/>
                  </a:moveTo>
                  <a:cubicBezTo>
                    <a:pt x="238" y="5"/>
                    <a:pt x="237" y="2"/>
                    <a:pt x="235" y="0"/>
                  </a:cubicBezTo>
                  <a:lnTo>
                    <a:pt x="0" y="235"/>
                  </a:lnTo>
                  <a:cubicBezTo>
                    <a:pt x="2" y="237"/>
                    <a:pt x="4" y="240"/>
                    <a:pt x="5" y="242"/>
                  </a:cubicBezTo>
                  <a:lnTo>
                    <a:pt x="240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75"/>
            <p:cNvSpPr>
              <a:spLocks/>
            </p:cNvSpPr>
            <p:nvPr/>
          </p:nvSpPr>
          <p:spPr bwMode="auto">
            <a:xfrm>
              <a:off x="1729" y="1906"/>
              <a:ext cx="613" cy="631"/>
            </a:xfrm>
            <a:custGeom>
              <a:avLst/>
              <a:gdLst>
                <a:gd name="T0" fmla="*/ 259 w 259"/>
                <a:gd name="T1" fmla="*/ 10 h 266"/>
                <a:gd name="T2" fmla="*/ 257 w 259"/>
                <a:gd name="T3" fmla="*/ 0 h 266"/>
                <a:gd name="T4" fmla="*/ 0 w 259"/>
                <a:gd name="T5" fmla="*/ 258 h 266"/>
                <a:gd name="T6" fmla="*/ 3 w 259"/>
                <a:gd name="T7" fmla="*/ 266 h 266"/>
                <a:gd name="T8" fmla="*/ 259 w 259"/>
                <a:gd name="T9" fmla="*/ 1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9" h="266">
                  <a:moveTo>
                    <a:pt x="259" y="10"/>
                  </a:moveTo>
                  <a:cubicBezTo>
                    <a:pt x="258" y="7"/>
                    <a:pt x="258" y="4"/>
                    <a:pt x="257" y="0"/>
                  </a:cubicBezTo>
                  <a:lnTo>
                    <a:pt x="0" y="258"/>
                  </a:lnTo>
                  <a:cubicBezTo>
                    <a:pt x="1" y="261"/>
                    <a:pt x="2" y="264"/>
                    <a:pt x="3" y="266"/>
                  </a:cubicBezTo>
                  <a:lnTo>
                    <a:pt x="259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6"/>
            <p:cNvSpPr>
              <a:spLocks/>
            </p:cNvSpPr>
            <p:nvPr/>
          </p:nvSpPr>
          <p:spPr bwMode="auto">
            <a:xfrm>
              <a:off x="1800" y="2094"/>
              <a:ext cx="588" cy="600"/>
            </a:xfrm>
            <a:custGeom>
              <a:avLst/>
              <a:gdLst>
                <a:gd name="T0" fmla="*/ 248 w 248"/>
                <a:gd name="T1" fmla="*/ 8 h 253"/>
                <a:gd name="T2" fmla="*/ 245 w 248"/>
                <a:gd name="T3" fmla="*/ 0 h 253"/>
                <a:gd name="T4" fmla="*/ 0 w 248"/>
                <a:gd name="T5" fmla="*/ 246 h 253"/>
                <a:gd name="T6" fmla="*/ 3 w 248"/>
                <a:gd name="T7" fmla="*/ 253 h 253"/>
                <a:gd name="T8" fmla="*/ 248 w 248"/>
                <a:gd name="T9" fmla="*/ 8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" h="253">
                  <a:moveTo>
                    <a:pt x="248" y="8"/>
                  </a:moveTo>
                  <a:cubicBezTo>
                    <a:pt x="247" y="6"/>
                    <a:pt x="246" y="3"/>
                    <a:pt x="245" y="0"/>
                  </a:cubicBezTo>
                  <a:lnTo>
                    <a:pt x="0" y="246"/>
                  </a:lnTo>
                  <a:cubicBezTo>
                    <a:pt x="1" y="248"/>
                    <a:pt x="2" y="250"/>
                    <a:pt x="3" y="253"/>
                  </a:cubicBezTo>
                  <a:lnTo>
                    <a:pt x="248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77"/>
            <p:cNvSpPr>
              <a:spLocks/>
            </p:cNvSpPr>
            <p:nvPr/>
          </p:nvSpPr>
          <p:spPr bwMode="auto">
            <a:xfrm>
              <a:off x="1698" y="1802"/>
              <a:ext cx="633" cy="652"/>
            </a:xfrm>
            <a:custGeom>
              <a:avLst/>
              <a:gdLst>
                <a:gd name="T0" fmla="*/ 267 w 267"/>
                <a:gd name="T1" fmla="*/ 11 h 275"/>
                <a:gd name="T2" fmla="*/ 266 w 267"/>
                <a:gd name="T3" fmla="*/ 0 h 275"/>
                <a:gd name="T4" fmla="*/ 0 w 267"/>
                <a:gd name="T5" fmla="*/ 266 h 275"/>
                <a:gd name="T6" fmla="*/ 3 w 267"/>
                <a:gd name="T7" fmla="*/ 275 h 275"/>
                <a:gd name="T8" fmla="*/ 267 w 267"/>
                <a:gd name="T9" fmla="*/ 1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" h="275">
                  <a:moveTo>
                    <a:pt x="267" y="11"/>
                  </a:moveTo>
                  <a:cubicBezTo>
                    <a:pt x="267" y="7"/>
                    <a:pt x="267" y="3"/>
                    <a:pt x="266" y="0"/>
                  </a:cubicBezTo>
                  <a:lnTo>
                    <a:pt x="0" y="266"/>
                  </a:lnTo>
                  <a:cubicBezTo>
                    <a:pt x="1" y="269"/>
                    <a:pt x="2" y="272"/>
                    <a:pt x="3" y="275"/>
                  </a:cubicBezTo>
                  <a:lnTo>
                    <a:pt x="267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78"/>
            <p:cNvSpPr>
              <a:spLocks/>
            </p:cNvSpPr>
            <p:nvPr/>
          </p:nvSpPr>
          <p:spPr bwMode="auto">
            <a:xfrm>
              <a:off x="1762" y="2004"/>
              <a:ext cx="599" cy="614"/>
            </a:xfrm>
            <a:custGeom>
              <a:avLst/>
              <a:gdLst>
                <a:gd name="T0" fmla="*/ 253 w 253"/>
                <a:gd name="T1" fmla="*/ 9 h 259"/>
                <a:gd name="T2" fmla="*/ 250 w 253"/>
                <a:gd name="T3" fmla="*/ 0 h 259"/>
                <a:gd name="T4" fmla="*/ 0 w 253"/>
                <a:gd name="T5" fmla="*/ 251 h 259"/>
                <a:gd name="T6" fmla="*/ 3 w 253"/>
                <a:gd name="T7" fmla="*/ 259 h 259"/>
                <a:gd name="T8" fmla="*/ 253 w 253"/>
                <a:gd name="T9" fmla="*/ 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3" h="259">
                  <a:moveTo>
                    <a:pt x="253" y="9"/>
                  </a:moveTo>
                  <a:cubicBezTo>
                    <a:pt x="252" y="6"/>
                    <a:pt x="251" y="3"/>
                    <a:pt x="250" y="0"/>
                  </a:cubicBezTo>
                  <a:lnTo>
                    <a:pt x="0" y="251"/>
                  </a:lnTo>
                  <a:cubicBezTo>
                    <a:pt x="1" y="254"/>
                    <a:pt x="2" y="256"/>
                    <a:pt x="3" y="259"/>
                  </a:cubicBezTo>
                  <a:lnTo>
                    <a:pt x="253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279"/>
            <p:cNvSpPr>
              <a:spLocks/>
            </p:cNvSpPr>
            <p:nvPr/>
          </p:nvSpPr>
          <p:spPr bwMode="auto">
            <a:xfrm>
              <a:off x="3020" y="457"/>
              <a:ext cx="332" cy="309"/>
            </a:xfrm>
            <a:custGeom>
              <a:avLst/>
              <a:gdLst>
                <a:gd name="T0" fmla="*/ 0 w 140"/>
                <a:gd name="T1" fmla="*/ 130 h 130"/>
                <a:gd name="T2" fmla="*/ 18 w 140"/>
                <a:gd name="T3" fmla="*/ 124 h 130"/>
                <a:gd name="T4" fmla="*/ 140 w 140"/>
                <a:gd name="T5" fmla="*/ 2 h 130"/>
                <a:gd name="T6" fmla="*/ 130 w 140"/>
                <a:gd name="T7" fmla="*/ 0 h 130"/>
                <a:gd name="T8" fmla="*/ 0 w 140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" h="130">
                  <a:moveTo>
                    <a:pt x="0" y="130"/>
                  </a:moveTo>
                  <a:cubicBezTo>
                    <a:pt x="6" y="128"/>
                    <a:pt x="12" y="126"/>
                    <a:pt x="18" y="124"/>
                  </a:cubicBezTo>
                  <a:lnTo>
                    <a:pt x="140" y="2"/>
                  </a:lnTo>
                  <a:cubicBezTo>
                    <a:pt x="137" y="1"/>
                    <a:pt x="133" y="1"/>
                    <a:pt x="130" y="0"/>
                  </a:cubicBezTo>
                  <a:lnTo>
                    <a:pt x="0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280"/>
            <p:cNvSpPr>
              <a:spLocks/>
            </p:cNvSpPr>
            <p:nvPr/>
          </p:nvSpPr>
          <p:spPr bwMode="auto">
            <a:xfrm>
              <a:off x="1684" y="505"/>
              <a:ext cx="1054" cy="1058"/>
            </a:xfrm>
            <a:custGeom>
              <a:avLst/>
              <a:gdLst>
                <a:gd name="T0" fmla="*/ 445 w 445"/>
                <a:gd name="T1" fmla="*/ 0 h 446"/>
                <a:gd name="T2" fmla="*/ 429 w 445"/>
                <a:gd name="T3" fmla="*/ 5 h 446"/>
                <a:gd name="T4" fmla="*/ 4 w 445"/>
                <a:gd name="T5" fmla="*/ 430 h 446"/>
                <a:gd name="T6" fmla="*/ 0 w 445"/>
                <a:gd name="T7" fmla="*/ 446 h 446"/>
                <a:gd name="T8" fmla="*/ 445 w 445"/>
                <a:gd name="T9" fmla="*/ 0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5" h="446">
                  <a:moveTo>
                    <a:pt x="445" y="0"/>
                  </a:moveTo>
                  <a:cubicBezTo>
                    <a:pt x="439" y="2"/>
                    <a:pt x="434" y="3"/>
                    <a:pt x="429" y="5"/>
                  </a:cubicBezTo>
                  <a:lnTo>
                    <a:pt x="4" y="430"/>
                  </a:lnTo>
                  <a:cubicBezTo>
                    <a:pt x="3" y="435"/>
                    <a:pt x="1" y="441"/>
                    <a:pt x="0" y="446"/>
                  </a:cubicBezTo>
                  <a:lnTo>
                    <a:pt x="4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281"/>
            <p:cNvSpPr>
              <a:spLocks/>
            </p:cNvSpPr>
            <p:nvPr/>
          </p:nvSpPr>
          <p:spPr bwMode="auto">
            <a:xfrm>
              <a:off x="1651" y="472"/>
              <a:ext cx="1234" cy="1238"/>
            </a:xfrm>
            <a:custGeom>
              <a:avLst/>
              <a:gdLst>
                <a:gd name="T0" fmla="*/ 521 w 521"/>
                <a:gd name="T1" fmla="*/ 0 h 522"/>
                <a:gd name="T2" fmla="*/ 507 w 521"/>
                <a:gd name="T3" fmla="*/ 2 h 522"/>
                <a:gd name="T4" fmla="*/ 2 w 521"/>
                <a:gd name="T5" fmla="*/ 508 h 522"/>
                <a:gd name="T6" fmla="*/ 0 w 521"/>
                <a:gd name="T7" fmla="*/ 522 h 522"/>
                <a:gd name="T8" fmla="*/ 521 w 521"/>
                <a:gd name="T9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1" h="522">
                  <a:moveTo>
                    <a:pt x="521" y="0"/>
                  </a:moveTo>
                  <a:cubicBezTo>
                    <a:pt x="517" y="1"/>
                    <a:pt x="512" y="2"/>
                    <a:pt x="507" y="2"/>
                  </a:cubicBezTo>
                  <a:lnTo>
                    <a:pt x="2" y="508"/>
                  </a:lnTo>
                  <a:cubicBezTo>
                    <a:pt x="1" y="513"/>
                    <a:pt x="0" y="518"/>
                    <a:pt x="0" y="522"/>
                  </a:cubicBezTo>
                  <a:lnTo>
                    <a:pt x="5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282"/>
            <p:cNvSpPr>
              <a:spLocks/>
            </p:cNvSpPr>
            <p:nvPr/>
          </p:nvSpPr>
          <p:spPr bwMode="auto">
            <a:xfrm>
              <a:off x="1632" y="453"/>
              <a:ext cx="1386" cy="1389"/>
            </a:xfrm>
            <a:custGeom>
              <a:avLst/>
              <a:gdLst>
                <a:gd name="T0" fmla="*/ 585 w 585"/>
                <a:gd name="T1" fmla="*/ 0 h 586"/>
                <a:gd name="T2" fmla="*/ 572 w 585"/>
                <a:gd name="T3" fmla="*/ 2 h 586"/>
                <a:gd name="T4" fmla="*/ 2 w 585"/>
                <a:gd name="T5" fmla="*/ 573 h 586"/>
                <a:gd name="T6" fmla="*/ 0 w 585"/>
                <a:gd name="T7" fmla="*/ 586 h 586"/>
                <a:gd name="T8" fmla="*/ 585 w 585"/>
                <a:gd name="T9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5" h="586">
                  <a:moveTo>
                    <a:pt x="585" y="0"/>
                  </a:moveTo>
                  <a:cubicBezTo>
                    <a:pt x="581" y="1"/>
                    <a:pt x="576" y="1"/>
                    <a:pt x="572" y="2"/>
                  </a:cubicBezTo>
                  <a:lnTo>
                    <a:pt x="2" y="573"/>
                  </a:lnTo>
                  <a:cubicBezTo>
                    <a:pt x="1" y="577"/>
                    <a:pt x="1" y="581"/>
                    <a:pt x="0" y="586"/>
                  </a:cubicBezTo>
                  <a:lnTo>
                    <a:pt x="58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283"/>
            <p:cNvSpPr>
              <a:spLocks/>
            </p:cNvSpPr>
            <p:nvPr/>
          </p:nvSpPr>
          <p:spPr bwMode="auto">
            <a:xfrm>
              <a:off x="3146" y="1966"/>
              <a:ext cx="1528" cy="1532"/>
            </a:xfrm>
            <a:custGeom>
              <a:avLst/>
              <a:gdLst>
                <a:gd name="T0" fmla="*/ 645 w 645"/>
                <a:gd name="T1" fmla="*/ 0 h 646"/>
                <a:gd name="T2" fmla="*/ 0 w 645"/>
                <a:gd name="T3" fmla="*/ 646 h 646"/>
                <a:gd name="T4" fmla="*/ 11 w 645"/>
                <a:gd name="T5" fmla="*/ 646 h 646"/>
                <a:gd name="T6" fmla="*/ 644 w 645"/>
                <a:gd name="T7" fmla="*/ 11 h 646"/>
                <a:gd name="T8" fmla="*/ 645 w 645"/>
                <a:gd name="T9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5" h="646">
                  <a:moveTo>
                    <a:pt x="645" y="0"/>
                  </a:moveTo>
                  <a:lnTo>
                    <a:pt x="0" y="646"/>
                  </a:lnTo>
                  <a:cubicBezTo>
                    <a:pt x="3" y="646"/>
                    <a:pt x="7" y="646"/>
                    <a:pt x="11" y="646"/>
                  </a:cubicBezTo>
                  <a:lnTo>
                    <a:pt x="644" y="11"/>
                  </a:lnTo>
                  <a:cubicBezTo>
                    <a:pt x="645" y="7"/>
                    <a:pt x="645" y="4"/>
                    <a:pt x="64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284"/>
            <p:cNvSpPr>
              <a:spLocks/>
            </p:cNvSpPr>
            <p:nvPr/>
          </p:nvSpPr>
          <p:spPr bwMode="auto">
            <a:xfrm>
              <a:off x="1743" y="567"/>
              <a:ext cx="820" cy="820"/>
            </a:xfrm>
            <a:custGeom>
              <a:avLst/>
              <a:gdLst>
                <a:gd name="T0" fmla="*/ 346 w 346"/>
                <a:gd name="T1" fmla="*/ 0 h 346"/>
                <a:gd name="T2" fmla="*/ 326 w 346"/>
                <a:gd name="T3" fmla="*/ 8 h 346"/>
                <a:gd name="T4" fmla="*/ 9 w 346"/>
                <a:gd name="T5" fmla="*/ 326 h 346"/>
                <a:gd name="T6" fmla="*/ 0 w 346"/>
                <a:gd name="T7" fmla="*/ 346 h 346"/>
                <a:gd name="T8" fmla="*/ 346 w 346"/>
                <a:gd name="T9" fmla="*/ 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46">
                  <a:moveTo>
                    <a:pt x="346" y="0"/>
                  </a:moveTo>
                  <a:cubicBezTo>
                    <a:pt x="340" y="2"/>
                    <a:pt x="333" y="5"/>
                    <a:pt x="326" y="8"/>
                  </a:cubicBezTo>
                  <a:lnTo>
                    <a:pt x="9" y="326"/>
                  </a:lnTo>
                  <a:cubicBezTo>
                    <a:pt x="6" y="333"/>
                    <a:pt x="3" y="339"/>
                    <a:pt x="0" y="346"/>
                  </a:cubicBezTo>
                  <a:lnTo>
                    <a:pt x="34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285"/>
            <p:cNvSpPr>
              <a:spLocks/>
            </p:cNvSpPr>
            <p:nvPr/>
          </p:nvSpPr>
          <p:spPr bwMode="auto">
            <a:xfrm>
              <a:off x="1627" y="448"/>
              <a:ext cx="1509" cy="1513"/>
            </a:xfrm>
            <a:custGeom>
              <a:avLst/>
              <a:gdLst>
                <a:gd name="T0" fmla="*/ 637 w 637"/>
                <a:gd name="T1" fmla="*/ 0 h 638"/>
                <a:gd name="T2" fmla="*/ 626 w 637"/>
                <a:gd name="T3" fmla="*/ 0 h 638"/>
                <a:gd name="T4" fmla="*/ 0 w 637"/>
                <a:gd name="T5" fmla="*/ 627 h 638"/>
                <a:gd name="T6" fmla="*/ 0 w 637"/>
                <a:gd name="T7" fmla="*/ 638 h 638"/>
                <a:gd name="T8" fmla="*/ 637 w 637"/>
                <a:gd name="T9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7" h="638">
                  <a:moveTo>
                    <a:pt x="637" y="0"/>
                  </a:moveTo>
                  <a:cubicBezTo>
                    <a:pt x="633" y="0"/>
                    <a:pt x="630" y="0"/>
                    <a:pt x="626" y="0"/>
                  </a:cubicBezTo>
                  <a:lnTo>
                    <a:pt x="0" y="627"/>
                  </a:lnTo>
                  <a:cubicBezTo>
                    <a:pt x="0" y="630"/>
                    <a:pt x="0" y="634"/>
                    <a:pt x="0" y="638"/>
                  </a:cubicBezTo>
                  <a:lnTo>
                    <a:pt x="63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286"/>
            <p:cNvSpPr>
              <a:spLocks/>
            </p:cNvSpPr>
            <p:nvPr/>
          </p:nvSpPr>
          <p:spPr bwMode="auto">
            <a:xfrm>
              <a:off x="1871" y="692"/>
              <a:ext cx="453" cy="453"/>
            </a:xfrm>
            <a:custGeom>
              <a:avLst/>
              <a:gdLst>
                <a:gd name="T0" fmla="*/ 191 w 191"/>
                <a:gd name="T1" fmla="*/ 0 h 191"/>
                <a:gd name="T2" fmla="*/ 154 w 191"/>
                <a:gd name="T3" fmla="*/ 26 h 191"/>
                <a:gd name="T4" fmla="*/ 26 w 191"/>
                <a:gd name="T5" fmla="*/ 154 h 191"/>
                <a:gd name="T6" fmla="*/ 0 w 191"/>
                <a:gd name="T7" fmla="*/ 191 h 191"/>
                <a:gd name="T8" fmla="*/ 191 w 191"/>
                <a:gd name="T9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" h="191">
                  <a:moveTo>
                    <a:pt x="191" y="0"/>
                  </a:moveTo>
                  <a:cubicBezTo>
                    <a:pt x="178" y="8"/>
                    <a:pt x="166" y="17"/>
                    <a:pt x="154" y="26"/>
                  </a:cubicBezTo>
                  <a:lnTo>
                    <a:pt x="26" y="154"/>
                  </a:lnTo>
                  <a:cubicBezTo>
                    <a:pt x="17" y="166"/>
                    <a:pt x="8" y="179"/>
                    <a:pt x="0" y="191"/>
                  </a:cubicBezTo>
                  <a:lnTo>
                    <a:pt x="19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287"/>
            <p:cNvSpPr>
              <a:spLocks/>
            </p:cNvSpPr>
            <p:nvPr/>
          </p:nvSpPr>
          <p:spPr bwMode="auto">
            <a:xfrm>
              <a:off x="3885" y="704"/>
              <a:ext cx="125" cy="119"/>
            </a:xfrm>
            <a:custGeom>
              <a:avLst/>
              <a:gdLst>
                <a:gd name="T0" fmla="*/ 0 w 53"/>
                <a:gd name="T1" fmla="*/ 46 h 50"/>
                <a:gd name="T2" fmla="*/ 7 w 53"/>
                <a:gd name="T3" fmla="*/ 50 h 50"/>
                <a:gd name="T4" fmla="*/ 53 w 53"/>
                <a:gd name="T5" fmla="*/ 4 h 50"/>
                <a:gd name="T6" fmla="*/ 46 w 53"/>
                <a:gd name="T7" fmla="*/ 0 h 50"/>
                <a:gd name="T8" fmla="*/ 0 w 53"/>
                <a:gd name="T9" fmla="*/ 4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0">
                  <a:moveTo>
                    <a:pt x="0" y="46"/>
                  </a:moveTo>
                  <a:cubicBezTo>
                    <a:pt x="2" y="48"/>
                    <a:pt x="5" y="49"/>
                    <a:pt x="7" y="50"/>
                  </a:cubicBezTo>
                  <a:lnTo>
                    <a:pt x="53" y="4"/>
                  </a:lnTo>
                  <a:cubicBezTo>
                    <a:pt x="51" y="3"/>
                    <a:pt x="48" y="1"/>
                    <a:pt x="46" y="0"/>
                  </a:cubicBez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288"/>
            <p:cNvSpPr>
              <a:spLocks/>
            </p:cNvSpPr>
            <p:nvPr/>
          </p:nvSpPr>
          <p:spPr bwMode="auto">
            <a:xfrm>
              <a:off x="3724" y="619"/>
              <a:ext cx="144" cy="135"/>
            </a:xfrm>
            <a:custGeom>
              <a:avLst/>
              <a:gdLst>
                <a:gd name="T0" fmla="*/ 0 w 61"/>
                <a:gd name="T1" fmla="*/ 54 h 57"/>
                <a:gd name="T2" fmla="*/ 8 w 61"/>
                <a:gd name="T3" fmla="*/ 57 h 57"/>
                <a:gd name="T4" fmla="*/ 61 w 61"/>
                <a:gd name="T5" fmla="*/ 4 h 57"/>
                <a:gd name="T6" fmla="*/ 54 w 61"/>
                <a:gd name="T7" fmla="*/ 0 h 57"/>
                <a:gd name="T8" fmla="*/ 0 w 61"/>
                <a:gd name="T9" fmla="*/ 5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57">
                  <a:moveTo>
                    <a:pt x="0" y="54"/>
                  </a:moveTo>
                  <a:cubicBezTo>
                    <a:pt x="3" y="55"/>
                    <a:pt x="5" y="56"/>
                    <a:pt x="8" y="57"/>
                  </a:cubicBezTo>
                  <a:lnTo>
                    <a:pt x="61" y="4"/>
                  </a:lnTo>
                  <a:cubicBezTo>
                    <a:pt x="59" y="3"/>
                    <a:pt x="56" y="1"/>
                    <a:pt x="54" y="0"/>
                  </a:cubicBez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289"/>
            <p:cNvSpPr>
              <a:spLocks/>
            </p:cNvSpPr>
            <p:nvPr/>
          </p:nvSpPr>
          <p:spPr bwMode="auto">
            <a:xfrm>
              <a:off x="3958" y="752"/>
              <a:ext cx="119" cy="113"/>
            </a:xfrm>
            <a:custGeom>
              <a:avLst/>
              <a:gdLst>
                <a:gd name="T0" fmla="*/ 43 w 50"/>
                <a:gd name="T1" fmla="*/ 0 h 48"/>
                <a:gd name="T2" fmla="*/ 0 w 50"/>
                <a:gd name="T3" fmla="*/ 43 h 48"/>
                <a:gd name="T4" fmla="*/ 7 w 50"/>
                <a:gd name="T5" fmla="*/ 48 h 48"/>
                <a:gd name="T6" fmla="*/ 50 w 50"/>
                <a:gd name="T7" fmla="*/ 5 h 48"/>
                <a:gd name="T8" fmla="*/ 43 w 50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48">
                  <a:moveTo>
                    <a:pt x="43" y="0"/>
                  </a:moveTo>
                  <a:lnTo>
                    <a:pt x="0" y="43"/>
                  </a:lnTo>
                  <a:cubicBezTo>
                    <a:pt x="2" y="45"/>
                    <a:pt x="4" y="46"/>
                    <a:pt x="7" y="48"/>
                  </a:cubicBezTo>
                  <a:lnTo>
                    <a:pt x="50" y="5"/>
                  </a:lnTo>
                  <a:cubicBezTo>
                    <a:pt x="48" y="3"/>
                    <a:pt x="45" y="1"/>
                    <a:pt x="4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290"/>
            <p:cNvSpPr>
              <a:spLocks/>
            </p:cNvSpPr>
            <p:nvPr/>
          </p:nvSpPr>
          <p:spPr bwMode="auto">
            <a:xfrm>
              <a:off x="3430" y="519"/>
              <a:ext cx="199" cy="178"/>
            </a:xfrm>
            <a:custGeom>
              <a:avLst/>
              <a:gdLst>
                <a:gd name="T0" fmla="*/ 0 w 84"/>
                <a:gd name="T1" fmla="*/ 75 h 75"/>
                <a:gd name="T2" fmla="*/ 11 w 84"/>
                <a:gd name="T3" fmla="*/ 75 h 75"/>
                <a:gd name="T4" fmla="*/ 84 w 84"/>
                <a:gd name="T5" fmla="*/ 3 h 75"/>
                <a:gd name="T6" fmla="*/ 76 w 84"/>
                <a:gd name="T7" fmla="*/ 0 h 75"/>
                <a:gd name="T8" fmla="*/ 0 w 84"/>
                <a:gd name="T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75">
                  <a:moveTo>
                    <a:pt x="0" y="75"/>
                  </a:moveTo>
                  <a:cubicBezTo>
                    <a:pt x="4" y="75"/>
                    <a:pt x="8" y="75"/>
                    <a:pt x="11" y="75"/>
                  </a:cubicBezTo>
                  <a:lnTo>
                    <a:pt x="84" y="3"/>
                  </a:lnTo>
                  <a:cubicBezTo>
                    <a:pt x="81" y="2"/>
                    <a:pt x="78" y="1"/>
                    <a:pt x="76" y="0"/>
                  </a:cubicBezTo>
                  <a:lnTo>
                    <a:pt x="0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291"/>
            <p:cNvSpPr>
              <a:spLocks/>
            </p:cNvSpPr>
            <p:nvPr/>
          </p:nvSpPr>
          <p:spPr bwMode="auto">
            <a:xfrm>
              <a:off x="3537" y="548"/>
              <a:ext cx="175" cy="161"/>
            </a:xfrm>
            <a:custGeom>
              <a:avLst/>
              <a:gdLst>
                <a:gd name="T0" fmla="*/ 0 w 74"/>
                <a:gd name="T1" fmla="*/ 67 h 68"/>
                <a:gd name="T2" fmla="*/ 10 w 74"/>
                <a:gd name="T3" fmla="*/ 68 h 68"/>
                <a:gd name="T4" fmla="*/ 74 w 74"/>
                <a:gd name="T5" fmla="*/ 4 h 68"/>
                <a:gd name="T6" fmla="*/ 66 w 74"/>
                <a:gd name="T7" fmla="*/ 0 h 68"/>
                <a:gd name="T8" fmla="*/ 0 w 74"/>
                <a:gd name="T9" fmla="*/ 6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68">
                  <a:moveTo>
                    <a:pt x="0" y="67"/>
                  </a:moveTo>
                  <a:cubicBezTo>
                    <a:pt x="3" y="67"/>
                    <a:pt x="7" y="67"/>
                    <a:pt x="10" y="68"/>
                  </a:cubicBezTo>
                  <a:lnTo>
                    <a:pt x="74" y="4"/>
                  </a:lnTo>
                  <a:cubicBezTo>
                    <a:pt x="72" y="2"/>
                    <a:pt x="69" y="1"/>
                    <a:pt x="66" y="0"/>
                  </a:cubicBezTo>
                  <a:lnTo>
                    <a:pt x="0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292"/>
            <p:cNvSpPr>
              <a:spLocks/>
            </p:cNvSpPr>
            <p:nvPr/>
          </p:nvSpPr>
          <p:spPr bwMode="auto">
            <a:xfrm>
              <a:off x="3807" y="659"/>
              <a:ext cx="135" cy="126"/>
            </a:xfrm>
            <a:custGeom>
              <a:avLst/>
              <a:gdLst>
                <a:gd name="T0" fmla="*/ 0 w 57"/>
                <a:gd name="T1" fmla="*/ 50 h 53"/>
                <a:gd name="T2" fmla="*/ 8 w 57"/>
                <a:gd name="T3" fmla="*/ 53 h 53"/>
                <a:gd name="T4" fmla="*/ 57 w 57"/>
                <a:gd name="T5" fmla="*/ 5 h 53"/>
                <a:gd name="T6" fmla="*/ 50 w 57"/>
                <a:gd name="T7" fmla="*/ 0 h 53"/>
                <a:gd name="T8" fmla="*/ 0 w 57"/>
                <a:gd name="T9" fmla="*/ 5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3">
                  <a:moveTo>
                    <a:pt x="0" y="50"/>
                  </a:moveTo>
                  <a:cubicBezTo>
                    <a:pt x="3" y="51"/>
                    <a:pt x="5" y="52"/>
                    <a:pt x="8" y="53"/>
                  </a:cubicBezTo>
                  <a:lnTo>
                    <a:pt x="57" y="5"/>
                  </a:lnTo>
                  <a:cubicBezTo>
                    <a:pt x="54" y="3"/>
                    <a:pt x="52" y="2"/>
                    <a:pt x="50" y="0"/>
                  </a:cubicBezTo>
                  <a:lnTo>
                    <a:pt x="0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293"/>
            <p:cNvSpPr>
              <a:spLocks/>
            </p:cNvSpPr>
            <p:nvPr/>
          </p:nvSpPr>
          <p:spPr bwMode="auto">
            <a:xfrm>
              <a:off x="3314" y="493"/>
              <a:ext cx="227" cy="206"/>
            </a:xfrm>
            <a:custGeom>
              <a:avLst/>
              <a:gdLst>
                <a:gd name="T0" fmla="*/ 0 w 96"/>
                <a:gd name="T1" fmla="*/ 87 h 87"/>
                <a:gd name="T2" fmla="*/ 12 w 96"/>
                <a:gd name="T3" fmla="*/ 86 h 87"/>
                <a:gd name="T4" fmla="*/ 96 w 96"/>
                <a:gd name="T5" fmla="*/ 3 h 87"/>
                <a:gd name="T6" fmla="*/ 87 w 96"/>
                <a:gd name="T7" fmla="*/ 0 h 87"/>
                <a:gd name="T8" fmla="*/ 0 w 96"/>
                <a:gd name="T9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87">
                  <a:moveTo>
                    <a:pt x="0" y="87"/>
                  </a:moveTo>
                  <a:cubicBezTo>
                    <a:pt x="4" y="87"/>
                    <a:pt x="8" y="87"/>
                    <a:pt x="12" y="86"/>
                  </a:cubicBezTo>
                  <a:lnTo>
                    <a:pt x="96" y="3"/>
                  </a:lnTo>
                  <a:cubicBezTo>
                    <a:pt x="93" y="2"/>
                    <a:pt x="90" y="1"/>
                    <a:pt x="87" y="0"/>
                  </a:cubicBezTo>
                  <a:lnTo>
                    <a:pt x="0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294"/>
            <p:cNvSpPr>
              <a:spLocks/>
            </p:cNvSpPr>
            <p:nvPr/>
          </p:nvSpPr>
          <p:spPr bwMode="auto">
            <a:xfrm>
              <a:off x="3634" y="583"/>
              <a:ext cx="158" cy="145"/>
            </a:xfrm>
            <a:custGeom>
              <a:avLst/>
              <a:gdLst>
                <a:gd name="T0" fmla="*/ 0 w 67"/>
                <a:gd name="T1" fmla="*/ 59 h 61"/>
                <a:gd name="T2" fmla="*/ 9 w 67"/>
                <a:gd name="T3" fmla="*/ 61 h 61"/>
                <a:gd name="T4" fmla="*/ 67 w 67"/>
                <a:gd name="T5" fmla="*/ 3 h 61"/>
                <a:gd name="T6" fmla="*/ 59 w 67"/>
                <a:gd name="T7" fmla="*/ 0 h 61"/>
                <a:gd name="T8" fmla="*/ 0 w 67"/>
                <a:gd name="T9" fmla="*/ 59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1">
                  <a:moveTo>
                    <a:pt x="0" y="59"/>
                  </a:moveTo>
                  <a:cubicBezTo>
                    <a:pt x="3" y="60"/>
                    <a:pt x="6" y="60"/>
                    <a:pt x="9" y="61"/>
                  </a:cubicBezTo>
                  <a:lnTo>
                    <a:pt x="67" y="3"/>
                  </a:lnTo>
                  <a:cubicBezTo>
                    <a:pt x="64" y="2"/>
                    <a:pt x="62" y="1"/>
                    <a:pt x="59" y="0"/>
                  </a:cubicBezTo>
                  <a:lnTo>
                    <a:pt x="0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295"/>
            <p:cNvSpPr>
              <a:spLocks/>
            </p:cNvSpPr>
            <p:nvPr/>
          </p:nvSpPr>
          <p:spPr bwMode="auto">
            <a:xfrm>
              <a:off x="2835" y="3230"/>
              <a:ext cx="261" cy="239"/>
            </a:xfrm>
            <a:custGeom>
              <a:avLst/>
              <a:gdLst>
                <a:gd name="T0" fmla="*/ 110 w 110"/>
                <a:gd name="T1" fmla="*/ 0 h 101"/>
                <a:gd name="T2" fmla="*/ 96 w 110"/>
                <a:gd name="T3" fmla="*/ 3 h 101"/>
                <a:gd name="T4" fmla="*/ 0 w 110"/>
                <a:gd name="T5" fmla="*/ 99 h 101"/>
                <a:gd name="T6" fmla="*/ 10 w 110"/>
                <a:gd name="T7" fmla="*/ 101 h 101"/>
                <a:gd name="T8" fmla="*/ 110 w 110"/>
                <a:gd name="T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101">
                  <a:moveTo>
                    <a:pt x="110" y="0"/>
                  </a:moveTo>
                  <a:cubicBezTo>
                    <a:pt x="106" y="1"/>
                    <a:pt x="101" y="2"/>
                    <a:pt x="96" y="3"/>
                  </a:cubicBezTo>
                  <a:lnTo>
                    <a:pt x="0" y="99"/>
                  </a:lnTo>
                  <a:cubicBezTo>
                    <a:pt x="3" y="100"/>
                    <a:pt x="6" y="100"/>
                    <a:pt x="10" y="101"/>
                  </a:cubicBezTo>
                  <a:lnTo>
                    <a:pt x="1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296"/>
            <p:cNvSpPr>
              <a:spLocks/>
            </p:cNvSpPr>
            <p:nvPr/>
          </p:nvSpPr>
          <p:spPr bwMode="auto">
            <a:xfrm>
              <a:off x="2575" y="3235"/>
              <a:ext cx="173" cy="156"/>
            </a:xfrm>
            <a:custGeom>
              <a:avLst/>
              <a:gdLst>
                <a:gd name="T0" fmla="*/ 73 w 73"/>
                <a:gd name="T1" fmla="*/ 1 h 66"/>
                <a:gd name="T2" fmla="*/ 63 w 73"/>
                <a:gd name="T3" fmla="*/ 0 h 66"/>
                <a:gd name="T4" fmla="*/ 0 w 73"/>
                <a:gd name="T5" fmla="*/ 63 h 66"/>
                <a:gd name="T6" fmla="*/ 8 w 73"/>
                <a:gd name="T7" fmla="*/ 66 h 66"/>
                <a:gd name="T8" fmla="*/ 73 w 73"/>
                <a:gd name="T9" fmla="*/ 1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66">
                  <a:moveTo>
                    <a:pt x="73" y="1"/>
                  </a:moveTo>
                  <a:cubicBezTo>
                    <a:pt x="70" y="1"/>
                    <a:pt x="66" y="0"/>
                    <a:pt x="63" y="0"/>
                  </a:cubicBezTo>
                  <a:lnTo>
                    <a:pt x="0" y="63"/>
                  </a:lnTo>
                  <a:cubicBezTo>
                    <a:pt x="3" y="64"/>
                    <a:pt x="5" y="65"/>
                    <a:pt x="8" y="66"/>
                  </a:cubicBezTo>
                  <a:lnTo>
                    <a:pt x="73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Freeform 297"/>
            <p:cNvSpPr>
              <a:spLocks/>
            </p:cNvSpPr>
            <p:nvPr/>
          </p:nvSpPr>
          <p:spPr bwMode="auto">
            <a:xfrm>
              <a:off x="2743" y="3246"/>
              <a:ext cx="223" cy="202"/>
            </a:xfrm>
            <a:custGeom>
              <a:avLst/>
              <a:gdLst>
                <a:gd name="T0" fmla="*/ 94 w 94"/>
                <a:gd name="T1" fmla="*/ 0 h 85"/>
                <a:gd name="T2" fmla="*/ 82 w 94"/>
                <a:gd name="T3" fmla="*/ 0 h 85"/>
                <a:gd name="T4" fmla="*/ 0 w 94"/>
                <a:gd name="T5" fmla="*/ 82 h 85"/>
                <a:gd name="T6" fmla="*/ 9 w 94"/>
                <a:gd name="T7" fmla="*/ 85 h 85"/>
                <a:gd name="T8" fmla="*/ 94 w 94"/>
                <a:gd name="T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85">
                  <a:moveTo>
                    <a:pt x="94" y="0"/>
                  </a:moveTo>
                  <a:cubicBezTo>
                    <a:pt x="90" y="0"/>
                    <a:pt x="86" y="0"/>
                    <a:pt x="82" y="0"/>
                  </a:cubicBezTo>
                  <a:lnTo>
                    <a:pt x="0" y="82"/>
                  </a:lnTo>
                  <a:cubicBezTo>
                    <a:pt x="3" y="83"/>
                    <a:pt x="6" y="84"/>
                    <a:pt x="9" y="85"/>
                  </a:cubicBezTo>
                  <a:lnTo>
                    <a:pt x="9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Freeform 298"/>
            <p:cNvSpPr>
              <a:spLocks/>
            </p:cNvSpPr>
            <p:nvPr/>
          </p:nvSpPr>
          <p:spPr bwMode="auto">
            <a:xfrm>
              <a:off x="2658" y="3246"/>
              <a:ext cx="194" cy="176"/>
            </a:xfrm>
            <a:custGeom>
              <a:avLst/>
              <a:gdLst>
                <a:gd name="T0" fmla="*/ 82 w 82"/>
                <a:gd name="T1" fmla="*/ 0 h 74"/>
                <a:gd name="T2" fmla="*/ 71 w 82"/>
                <a:gd name="T3" fmla="*/ 0 h 74"/>
                <a:gd name="T4" fmla="*/ 0 w 82"/>
                <a:gd name="T5" fmla="*/ 71 h 74"/>
                <a:gd name="T6" fmla="*/ 8 w 82"/>
                <a:gd name="T7" fmla="*/ 74 h 74"/>
                <a:gd name="T8" fmla="*/ 82 w 82"/>
                <a:gd name="T9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74">
                  <a:moveTo>
                    <a:pt x="82" y="0"/>
                  </a:moveTo>
                  <a:cubicBezTo>
                    <a:pt x="78" y="0"/>
                    <a:pt x="75" y="0"/>
                    <a:pt x="71" y="0"/>
                  </a:cubicBezTo>
                  <a:lnTo>
                    <a:pt x="0" y="71"/>
                  </a:lnTo>
                  <a:cubicBezTo>
                    <a:pt x="3" y="72"/>
                    <a:pt x="5" y="73"/>
                    <a:pt x="8" y="74"/>
                  </a:cubicBez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Freeform 299"/>
            <p:cNvSpPr>
              <a:spLocks/>
            </p:cNvSpPr>
            <p:nvPr/>
          </p:nvSpPr>
          <p:spPr bwMode="auto">
            <a:xfrm>
              <a:off x="2347" y="3154"/>
              <a:ext cx="133" cy="123"/>
            </a:xfrm>
            <a:custGeom>
              <a:avLst/>
              <a:gdLst>
                <a:gd name="T0" fmla="*/ 56 w 56"/>
                <a:gd name="T1" fmla="*/ 3 h 52"/>
                <a:gd name="T2" fmla="*/ 48 w 56"/>
                <a:gd name="T3" fmla="*/ 0 h 52"/>
                <a:gd name="T4" fmla="*/ 0 w 56"/>
                <a:gd name="T5" fmla="*/ 48 h 52"/>
                <a:gd name="T6" fmla="*/ 7 w 56"/>
                <a:gd name="T7" fmla="*/ 52 h 52"/>
                <a:gd name="T8" fmla="*/ 56 w 56"/>
                <a:gd name="T9" fmla="*/ 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2">
                  <a:moveTo>
                    <a:pt x="56" y="3"/>
                  </a:moveTo>
                  <a:cubicBezTo>
                    <a:pt x="54" y="2"/>
                    <a:pt x="51" y="1"/>
                    <a:pt x="48" y="0"/>
                  </a:cubicBezTo>
                  <a:lnTo>
                    <a:pt x="0" y="48"/>
                  </a:lnTo>
                  <a:cubicBezTo>
                    <a:pt x="3" y="50"/>
                    <a:pt x="5" y="51"/>
                    <a:pt x="7" y="52"/>
                  </a:cubicBezTo>
                  <a:lnTo>
                    <a:pt x="56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Freeform 300"/>
            <p:cNvSpPr>
              <a:spLocks/>
            </p:cNvSpPr>
            <p:nvPr/>
          </p:nvSpPr>
          <p:spPr bwMode="auto">
            <a:xfrm>
              <a:off x="2494" y="3213"/>
              <a:ext cx="159" cy="145"/>
            </a:xfrm>
            <a:custGeom>
              <a:avLst/>
              <a:gdLst>
                <a:gd name="T0" fmla="*/ 67 w 67"/>
                <a:gd name="T1" fmla="*/ 2 h 61"/>
                <a:gd name="T2" fmla="*/ 57 w 67"/>
                <a:gd name="T3" fmla="*/ 0 h 61"/>
                <a:gd name="T4" fmla="*/ 0 w 67"/>
                <a:gd name="T5" fmla="*/ 57 h 61"/>
                <a:gd name="T6" fmla="*/ 8 w 67"/>
                <a:gd name="T7" fmla="*/ 61 h 61"/>
                <a:gd name="T8" fmla="*/ 67 w 67"/>
                <a:gd name="T9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1">
                  <a:moveTo>
                    <a:pt x="67" y="2"/>
                  </a:moveTo>
                  <a:cubicBezTo>
                    <a:pt x="63" y="2"/>
                    <a:pt x="60" y="1"/>
                    <a:pt x="57" y="0"/>
                  </a:cubicBezTo>
                  <a:lnTo>
                    <a:pt x="0" y="57"/>
                  </a:lnTo>
                  <a:cubicBezTo>
                    <a:pt x="3" y="58"/>
                    <a:pt x="6" y="60"/>
                    <a:pt x="8" y="61"/>
                  </a:cubicBezTo>
                  <a:lnTo>
                    <a:pt x="67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Freeform 301"/>
            <p:cNvSpPr>
              <a:spLocks/>
            </p:cNvSpPr>
            <p:nvPr/>
          </p:nvSpPr>
          <p:spPr bwMode="auto">
            <a:xfrm>
              <a:off x="2279" y="3116"/>
              <a:ext cx="125" cy="119"/>
            </a:xfrm>
            <a:custGeom>
              <a:avLst/>
              <a:gdLst>
                <a:gd name="T0" fmla="*/ 53 w 53"/>
                <a:gd name="T1" fmla="*/ 4 h 50"/>
                <a:gd name="T2" fmla="*/ 45 w 53"/>
                <a:gd name="T3" fmla="*/ 0 h 50"/>
                <a:gd name="T4" fmla="*/ 0 w 53"/>
                <a:gd name="T5" fmla="*/ 45 h 50"/>
                <a:gd name="T6" fmla="*/ 7 w 53"/>
                <a:gd name="T7" fmla="*/ 50 h 50"/>
                <a:gd name="T8" fmla="*/ 53 w 53"/>
                <a:gd name="T9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0">
                  <a:moveTo>
                    <a:pt x="53" y="4"/>
                  </a:moveTo>
                  <a:cubicBezTo>
                    <a:pt x="50" y="2"/>
                    <a:pt x="48" y="1"/>
                    <a:pt x="45" y="0"/>
                  </a:cubicBezTo>
                  <a:lnTo>
                    <a:pt x="0" y="45"/>
                  </a:lnTo>
                  <a:cubicBezTo>
                    <a:pt x="2" y="47"/>
                    <a:pt x="5" y="48"/>
                    <a:pt x="7" y="50"/>
                  </a:cubicBezTo>
                  <a:lnTo>
                    <a:pt x="53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Freeform 302"/>
            <p:cNvSpPr>
              <a:spLocks/>
            </p:cNvSpPr>
            <p:nvPr/>
          </p:nvSpPr>
          <p:spPr bwMode="auto">
            <a:xfrm>
              <a:off x="1795" y="540"/>
              <a:ext cx="2713" cy="2732"/>
            </a:xfrm>
            <a:custGeom>
              <a:avLst/>
              <a:gdLst>
                <a:gd name="T0" fmla="*/ 1145 w 1145"/>
                <a:gd name="T1" fmla="*/ 7 h 1152"/>
                <a:gd name="T2" fmla="*/ 1141 w 1145"/>
                <a:gd name="T3" fmla="*/ 0 h 1152"/>
                <a:gd name="T4" fmla="*/ 0 w 1145"/>
                <a:gd name="T5" fmla="*/ 1142 h 1152"/>
                <a:gd name="T6" fmla="*/ 2 w 1145"/>
                <a:gd name="T7" fmla="*/ 1152 h 1152"/>
                <a:gd name="T8" fmla="*/ 1145 w 1145"/>
                <a:gd name="T9" fmla="*/ 7 h 1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5" h="1152">
                  <a:moveTo>
                    <a:pt x="1145" y="7"/>
                  </a:moveTo>
                  <a:cubicBezTo>
                    <a:pt x="1144" y="5"/>
                    <a:pt x="1142" y="3"/>
                    <a:pt x="1141" y="0"/>
                  </a:cubicBezTo>
                  <a:lnTo>
                    <a:pt x="0" y="1142"/>
                  </a:lnTo>
                  <a:cubicBezTo>
                    <a:pt x="1" y="1146"/>
                    <a:pt x="2" y="1149"/>
                    <a:pt x="2" y="1152"/>
                  </a:cubicBezTo>
                  <a:lnTo>
                    <a:pt x="1145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Freeform 303"/>
            <p:cNvSpPr>
              <a:spLocks/>
            </p:cNvSpPr>
            <p:nvPr/>
          </p:nvSpPr>
          <p:spPr bwMode="auto">
            <a:xfrm>
              <a:off x="3707" y="2528"/>
              <a:ext cx="860" cy="863"/>
            </a:xfrm>
            <a:custGeom>
              <a:avLst/>
              <a:gdLst>
                <a:gd name="T0" fmla="*/ 356 w 363"/>
                <a:gd name="T1" fmla="*/ 19 h 364"/>
                <a:gd name="T2" fmla="*/ 363 w 363"/>
                <a:gd name="T3" fmla="*/ 0 h 364"/>
                <a:gd name="T4" fmla="*/ 0 w 363"/>
                <a:gd name="T5" fmla="*/ 364 h 364"/>
                <a:gd name="T6" fmla="*/ 18 w 363"/>
                <a:gd name="T7" fmla="*/ 357 h 364"/>
                <a:gd name="T8" fmla="*/ 356 w 363"/>
                <a:gd name="T9" fmla="*/ 19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" h="364">
                  <a:moveTo>
                    <a:pt x="356" y="19"/>
                  </a:moveTo>
                  <a:cubicBezTo>
                    <a:pt x="358" y="13"/>
                    <a:pt x="361" y="6"/>
                    <a:pt x="363" y="0"/>
                  </a:cubicBezTo>
                  <a:lnTo>
                    <a:pt x="0" y="364"/>
                  </a:lnTo>
                  <a:cubicBezTo>
                    <a:pt x="6" y="362"/>
                    <a:pt x="12" y="359"/>
                    <a:pt x="18" y="357"/>
                  </a:cubicBezTo>
                  <a:lnTo>
                    <a:pt x="356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Freeform 304"/>
            <p:cNvSpPr>
              <a:spLocks/>
            </p:cNvSpPr>
            <p:nvPr/>
          </p:nvSpPr>
          <p:spPr bwMode="auto">
            <a:xfrm>
              <a:off x="3927" y="2751"/>
              <a:ext cx="534" cy="531"/>
            </a:xfrm>
            <a:custGeom>
              <a:avLst/>
              <a:gdLst>
                <a:gd name="T0" fmla="*/ 205 w 225"/>
                <a:gd name="T1" fmla="*/ 31 h 224"/>
                <a:gd name="T2" fmla="*/ 225 w 225"/>
                <a:gd name="T3" fmla="*/ 0 h 224"/>
                <a:gd name="T4" fmla="*/ 0 w 225"/>
                <a:gd name="T5" fmla="*/ 224 h 224"/>
                <a:gd name="T6" fmla="*/ 31 w 225"/>
                <a:gd name="T7" fmla="*/ 205 h 224"/>
                <a:gd name="T8" fmla="*/ 205 w 225"/>
                <a:gd name="T9" fmla="*/ 31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224">
                  <a:moveTo>
                    <a:pt x="205" y="31"/>
                  </a:moveTo>
                  <a:cubicBezTo>
                    <a:pt x="212" y="21"/>
                    <a:pt x="218" y="10"/>
                    <a:pt x="225" y="0"/>
                  </a:cubicBezTo>
                  <a:lnTo>
                    <a:pt x="0" y="224"/>
                  </a:lnTo>
                  <a:cubicBezTo>
                    <a:pt x="11" y="218"/>
                    <a:pt x="21" y="212"/>
                    <a:pt x="31" y="205"/>
                  </a:cubicBezTo>
                  <a:lnTo>
                    <a:pt x="205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Freeform 305"/>
            <p:cNvSpPr>
              <a:spLocks/>
            </p:cNvSpPr>
            <p:nvPr/>
          </p:nvSpPr>
          <p:spPr bwMode="auto">
            <a:xfrm>
              <a:off x="3537" y="2357"/>
              <a:ext cx="1087" cy="1089"/>
            </a:xfrm>
            <a:custGeom>
              <a:avLst/>
              <a:gdLst>
                <a:gd name="T0" fmla="*/ 454 w 459"/>
                <a:gd name="T1" fmla="*/ 16 h 459"/>
                <a:gd name="T2" fmla="*/ 459 w 459"/>
                <a:gd name="T3" fmla="*/ 0 h 459"/>
                <a:gd name="T4" fmla="*/ 0 w 459"/>
                <a:gd name="T5" fmla="*/ 459 h 459"/>
                <a:gd name="T6" fmla="*/ 16 w 459"/>
                <a:gd name="T7" fmla="*/ 455 h 459"/>
                <a:gd name="T8" fmla="*/ 454 w 459"/>
                <a:gd name="T9" fmla="*/ 16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9" h="459">
                  <a:moveTo>
                    <a:pt x="454" y="16"/>
                  </a:moveTo>
                  <a:cubicBezTo>
                    <a:pt x="456" y="11"/>
                    <a:pt x="457" y="5"/>
                    <a:pt x="459" y="0"/>
                  </a:cubicBezTo>
                  <a:lnTo>
                    <a:pt x="0" y="459"/>
                  </a:lnTo>
                  <a:cubicBezTo>
                    <a:pt x="6" y="458"/>
                    <a:pt x="11" y="456"/>
                    <a:pt x="16" y="455"/>
                  </a:cubicBezTo>
                  <a:lnTo>
                    <a:pt x="454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Freeform 306"/>
            <p:cNvSpPr>
              <a:spLocks/>
            </p:cNvSpPr>
            <p:nvPr/>
          </p:nvSpPr>
          <p:spPr bwMode="auto">
            <a:xfrm>
              <a:off x="3392" y="2212"/>
              <a:ext cx="1263" cy="1264"/>
            </a:xfrm>
            <a:custGeom>
              <a:avLst/>
              <a:gdLst>
                <a:gd name="T0" fmla="*/ 530 w 533"/>
                <a:gd name="T1" fmla="*/ 14 h 533"/>
                <a:gd name="T2" fmla="*/ 533 w 533"/>
                <a:gd name="T3" fmla="*/ 0 h 533"/>
                <a:gd name="T4" fmla="*/ 0 w 533"/>
                <a:gd name="T5" fmla="*/ 533 h 533"/>
                <a:gd name="T6" fmla="*/ 14 w 533"/>
                <a:gd name="T7" fmla="*/ 531 h 533"/>
                <a:gd name="T8" fmla="*/ 530 w 533"/>
                <a:gd name="T9" fmla="*/ 14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3" h="533">
                  <a:moveTo>
                    <a:pt x="530" y="14"/>
                  </a:moveTo>
                  <a:cubicBezTo>
                    <a:pt x="531" y="9"/>
                    <a:pt x="532" y="5"/>
                    <a:pt x="533" y="0"/>
                  </a:cubicBezTo>
                  <a:lnTo>
                    <a:pt x="0" y="533"/>
                  </a:lnTo>
                  <a:cubicBezTo>
                    <a:pt x="5" y="533"/>
                    <a:pt x="9" y="532"/>
                    <a:pt x="14" y="531"/>
                  </a:cubicBezTo>
                  <a:lnTo>
                    <a:pt x="530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Freeform 307"/>
            <p:cNvSpPr>
              <a:spLocks/>
            </p:cNvSpPr>
            <p:nvPr/>
          </p:nvSpPr>
          <p:spPr bwMode="auto">
            <a:xfrm>
              <a:off x="2932" y="3189"/>
              <a:ext cx="318" cy="295"/>
            </a:xfrm>
            <a:custGeom>
              <a:avLst/>
              <a:gdLst>
                <a:gd name="T0" fmla="*/ 134 w 134"/>
                <a:gd name="T1" fmla="*/ 0 h 124"/>
                <a:gd name="T2" fmla="*/ 118 w 134"/>
                <a:gd name="T3" fmla="*/ 5 h 124"/>
                <a:gd name="T4" fmla="*/ 0 w 134"/>
                <a:gd name="T5" fmla="*/ 123 h 124"/>
                <a:gd name="T6" fmla="*/ 10 w 134"/>
                <a:gd name="T7" fmla="*/ 124 h 124"/>
                <a:gd name="T8" fmla="*/ 134 w 13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124">
                  <a:moveTo>
                    <a:pt x="134" y="0"/>
                  </a:moveTo>
                  <a:cubicBezTo>
                    <a:pt x="129" y="2"/>
                    <a:pt x="123" y="4"/>
                    <a:pt x="118" y="5"/>
                  </a:cubicBezTo>
                  <a:lnTo>
                    <a:pt x="0" y="123"/>
                  </a:lnTo>
                  <a:cubicBezTo>
                    <a:pt x="3" y="124"/>
                    <a:pt x="7" y="124"/>
                    <a:pt x="10" y="124"/>
                  </a:cubicBez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Freeform 308"/>
            <p:cNvSpPr>
              <a:spLocks/>
            </p:cNvSpPr>
            <p:nvPr/>
          </p:nvSpPr>
          <p:spPr bwMode="auto">
            <a:xfrm>
              <a:off x="3034" y="3085"/>
              <a:ext cx="434" cy="410"/>
            </a:xfrm>
            <a:custGeom>
              <a:avLst/>
              <a:gdLst>
                <a:gd name="T0" fmla="*/ 183 w 183"/>
                <a:gd name="T1" fmla="*/ 0 h 173"/>
                <a:gd name="T2" fmla="*/ 156 w 183"/>
                <a:gd name="T3" fmla="*/ 16 h 173"/>
                <a:gd name="T4" fmla="*/ 0 w 183"/>
                <a:gd name="T5" fmla="*/ 172 h 173"/>
                <a:gd name="T6" fmla="*/ 11 w 183"/>
                <a:gd name="T7" fmla="*/ 173 h 173"/>
                <a:gd name="T8" fmla="*/ 183 w 183"/>
                <a:gd name="T9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173">
                  <a:moveTo>
                    <a:pt x="183" y="0"/>
                  </a:moveTo>
                  <a:cubicBezTo>
                    <a:pt x="174" y="6"/>
                    <a:pt x="165" y="11"/>
                    <a:pt x="156" y="16"/>
                  </a:cubicBezTo>
                  <a:lnTo>
                    <a:pt x="0" y="172"/>
                  </a:lnTo>
                  <a:cubicBezTo>
                    <a:pt x="4" y="172"/>
                    <a:pt x="7" y="172"/>
                    <a:pt x="11" y="173"/>
                  </a:cubicBez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Freeform 309"/>
            <p:cNvSpPr>
              <a:spLocks/>
            </p:cNvSpPr>
            <p:nvPr/>
          </p:nvSpPr>
          <p:spPr bwMode="auto">
            <a:xfrm>
              <a:off x="3264" y="2084"/>
              <a:ext cx="1405" cy="1409"/>
            </a:xfrm>
            <a:custGeom>
              <a:avLst/>
              <a:gdLst>
                <a:gd name="T0" fmla="*/ 592 w 593"/>
                <a:gd name="T1" fmla="*/ 12 h 594"/>
                <a:gd name="T2" fmla="*/ 593 w 593"/>
                <a:gd name="T3" fmla="*/ 0 h 594"/>
                <a:gd name="T4" fmla="*/ 0 w 593"/>
                <a:gd name="T5" fmla="*/ 594 h 594"/>
                <a:gd name="T6" fmla="*/ 12 w 593"/>
                <a:gd name="T7" fmla="*/ 593 h 594"/>
                <a:gd name="T8" fmla="*/ 592 w 593"/>
                <a:gd name="T9" fmla="*/ 12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3" h="594">
                  <a:moveTo>
                    <a:pt x="592" y="12"/>
                  </a:moveTo>
                  <a:cubicBezTo>
                    <a:pt x="592" y="8"/>
                    <a:pt x="592" y="4"/>
                    <a:pt x="593" y="0"/>
                  </a:cubicBezTo>
                  <a:lnTo>
                    <a:pt x="0" y="594"/>
                  </a:lnTo>
                  <a:cubicBezTo>
                    <a:pt x="4" y="593"/>
                    <a:pt x="8" y="593"/>
                    <a:pt x="12" y="593"/>
                  </a:cubicBezTo>
                  <a:lnTo>
                    <a:pt x="592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Freeform 310"/>
            <p:cNvSpPr>
              <a:spLocks/>
            </p:cNvSpPr>
            <p:nvPr/>
          </p:nvSpPr>
          <p:spPr bwMode="auto">
            <a:xfrm>
              <a:off x="2421" y="3187"/>
              <a:ext cx="142" cy="133"/>
            </a:xfrm>
            <a:custGeom>
              <a:avLst/>
              <a:gdLst>
                <a:gd name="T0" fmla="*/ 60 w 60"/>
                <a:gd name="T1" fmla="*/ 3 h 56"/>
                <a:gd name="T2" fmla="*/ 52 w 60"/>
                <a:gd name="T3" fmla="*/ 0 h 56"/>
                <a:gd name="T4" fmla="*/ 0 w 60"/>
                <a:gd name="T5" fmla="*/ 52 h 56"/>
                <a:gd name="T6" fmla="*/ 7 w 60"/>
                <a:gd name="T7" fmla="*/ 56 h 56"/>
                <a:gd name="T8" fmla="*/ 60 w 60"/>
                <a:gd name="T9" fmla="*/ 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6">
                  <a:moveTo>
                    <a:pt x="60" y="3"/>
                  </a:moveTo>
                  <a:cubicBezTo>
                    <a:pt x="57" y="2"/>
                    <a:pt x="54" y="1"/>
                    <a:pt x="52" y="0"/>
                  </a:cubicBezTo>
                  <a:lnTo>
                    <a:pt x="0" y="52"/>
                  </a:lnTo>
                  <a:cubicBezTo>
                    <a:pt x="2" y="53"/>
                    <a:pt x="5" y="55"/>
                    <a:pt x="7" y="56"/>
                  </a:cubicBezTo>
                  <a:lnTo>
                    <a:pt x="6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Freeform 311"/>
            <p:cNvSpPr>
              <a:spLocks/>
            </p:cNvSpPr>
            <p:nvPr/>
          </p:nvSpPr>
          <p:spPr bwMode="auto">
            <a:xfrm>
              <a:off x="3809" y="1857"/>
              <a:ext cx="860" cy="887"/>
            </a:xfrm>
            <a:custGeom>
              <a:avLst/>
              <a:gdLst>
                <a:gd name="T0" fmla="*/ 363 w 363"/>
                <a:gd name="T1" fmla="*/ 10 h 374"/>
                <a:gd name="T2" fmla="*/ 363 w 363"/>
                <a:gd name="T3" fmla="*/ 0 h 374"/>
                <a:gd name="T4" fmla="*/ 16 w 363"/>
                <a:gd name="T5" fmla="*/ 347 h 374"/>
                <a:gd name="T6" fmla="*/ 0 w 363"/>
                <a:gd name="T7" fmla="*/ 374 h 374"/>
                <a:gd name="T8" fmla="*/ 363 w 363"/>
                <a:gd name="T9" fmla="*/ 1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" h="374">
                  <a:moveTo>
                    <a:pt x="363" y="10"/>
                  </a:moveTo>
                  <a:cubicBezTo>
                    <a:pt x="363" y="7"/>
                    <a:pt x="363" y="3"/>
                    <a:pt x="363" y="0"/>
                  </a:cubicBezTo>
                  <a:lnTo>
                    <a:pt x="16" y="347"/>
                  </a:lnTo>
                  <a:cubicBezTo>
                    <a:pt x="11" y="356"/>
                    <a:pt x="5" y="366"/>
                    <a:pt x="0" y="374"/>
                  </a:cubicBezTo>
                  <a:lnTo>
                    <a:pt x="363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Freeform 312"/>
            <p:cNvSpPr>
              <a:spLocks/>
            </p:cNvSpPr>
            <p:nvPr/>
          </p:nvSpPr>
          <p:spPr bwMode="auto">
            <a:xfrm>
              <a:off x="2215" y="3073"/>
              <a:ext cx="116" cy="114"/>
            </a:xfrm>
            <a:custGeom>
              <a:avLst/>
              <a:gdLst>
                <a:gd name="T0" fmla="*/ 49 w 49"/>
                <a:gd name="T1" fmla="*/ 4 h 48"/>
                <a:gd name="T2" fmla="*/ 42 w 49"/>
                <a:gd name="T3" fmla="*/ 0 h 48"/>
                <a:gd name="T4" fmla="*/ 0 w 49"/>
                <a:gd name="T5" fmla="*/ 43 h 48"/>
                <a:gd name="T6" fmla="*/ 6 w 49"/>
                <a:gd name="T7" fmla="*/ 48 h 48"/>
                <a:gd name="T8" fmla="*/ 49 w 49"/>
                <a:gd name="T9" fmla="*/ 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8">
                  <a:moveTo>
                    <a:pt x="49" y="4"/>
                  </a:moveTo>
                  <a:cubicBezTo>
                    <a:pt x="47" y="3"/>
                    <a:pt x="45" y="1"/>
                    <a:pt x="42" y="0"/>
                  </a:cubicBezTo>
                  <a:lnTo>
                    <a:pt x="0" y="43"/>
                  </a:lnTo>
                  <a:cubicBezTo>
                    <a:pt x="2" y="44"/>
                    <a:pt x="4" y="46"/>
                    <a:pt x="6" y="48"/>
                  </a:cubicBezTo>
                  <a:lnTo>
                    <a:pt x="49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Freeform 313"/>
            <p:cNvSpPr>
              <a:spLocks/>
            </p:cNvSpPr>
            <p:nvPr/>
          </p:nvSpPr>
          <p:spPr bwMode="auto">
            <a:xfrm>
              <a:off x="3970" y="1565"/>
              <a:ext cx="652" cy="676"/>
            </a:xfrm>
            <a:custGeom>
              <a:avLst/>
              <a:gdLst>
                <a:gd name="T0" fmla="*/ 0 w 275"/>
                <a:gd name="T1" fmla="*/ 273 h 285"/>
                <a:gd name="T2" fmla="*/ 0 w 275"/>
                <a:gd name="T3" fmla="*/ 285 h 285"/>
                <a:gd name="T4" fmla="*/ 275 w 275"/>
                <a:gd name="T5" fmla="*/ 9 h 285"/>
                <a:gd name="T6" fmla="*/ 273 w 275"/>
                <a:gd name="T7" fmla="*/ 0 h 285"/>
                <a:gd name="T8" fmla="*/ 0 w 275"/>
                <a:gd name="T9" fmla="*/ 2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" h="285">
                  <a:moveTo>
                    <a:pt x="0" y="273"/>
                  </a:moveTo>
                  <a:cubicBezTo>
                    <a:pt x="0" y="277"/>
                    <a:pt x="0" y="281"/>
                    <a:pt x="0" y="285"/>
                  </a:cubicBezTo>
                  <a:lnTo>
                    <a:pt x="275" y="9"/>
                  </a:lnTo>
                  <a:cubicBezTo>
                    <a:pt x="275" y="6"/>
                    <a:pt x="274" y="3"/>
                    <a:pt x="273" y="0"/>
                  </a:cubicBezTo>
                  <a:lnTo>
                    <a:pt x="0" y="2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Freeform 314"/>
            <p:cNvSpPr>
              <a:spLocks/>
            </p:cNvSpPr>
            <p:nvPr/>
          </p:nvSpPr>
          <p:spPr bwMode="auto">
            <a:xfrm>
              <a:off x="3968" y="1477"/>
              <a:ext cx="630" cy="648"/>
            </a:xfrm>
            <a:custGeom>
              <a:avLst/>
              <a:gdLst>
                <a:gd name="T0" fmla="*/ 0 w 266"/>
                <a:gd name="T1" fmla="*/ 263 h 273"/>
                <a:gd name="T2" fmla="*/ 1 w 266"/>
                <a:gd name="T3" fmla="*/ 273 h 273"/>
                <a:gd name="T4" fmla="*/ 266 w 266"/>
                <a:gd name="T5" fmla="*/ 8 h 273"/>
                <a:gd name="T6" fmla="*/ 263 w 266"/>
                <a:gd name="T7" fmla="*/ 0 h 273"/>
                <a:gd name="T8" fmla="*/ 0 w 266"/>
                <a:gd name="T9" fmla="*/ 263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6" h="273">
                  <a:moveTo>
                    <a:pt x="0" y="263"/>
                  </a:moveTo>
                  <a:cubicBezTo>
                    <a:pt x="0" y="266"/>
                    <a:pt x="1" y="270"/>
                    <a:pt x="1" y="273"/>
                  </a:cubicBezTo>
                  <a:lnTo>
                    <a:pt x="266" y="8"/>
                  </a:lnTo>
                  <a:cubicBezTo>
                    <a:pt x="265" y="6"/>
                    <a:pt x="264" y="3"/>
                    <a:pt x="263" y="0"/>
                  </a:cubicBezTo>
                  <a:lnTo>
                    <a:pt x="0" y="2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Freeform 315"/>
            <p:cNvSpPr>
              <a:spLocks/>
            </p:cNvSpPr>
            <p:nvPr/>
          </p:nvSpPr>
          <p:spPr bwMode="auto">
            <a:xfrm>
              <a:off x="3954" y="1655"/>
              <a:ext cx="689" cy="716"/>
            </a:xfrm>
            <a:custGeom>
              <a:avLst/>
              <a:gdLst>
                <a:gd name="T0" fmla="*/ 0 w 291"/>
                <a:gd name="T1" fmla="*/ 302 h 302"/>
                <a:gd name="T2" fmla="*/ 291 w 291"/>
                <a:gd name="T3" fmla="*/ 10 h 302"/>
                <a:gd name="T4" fmla="*/ 290 w 291"/>
                <a:gd name="T5" fmla="*/ 5 h 302"/>
                <a:gd name="T6" fmla="*/ 289 w 291"/>
                <a:gd name="T7" fmla="*/ 0 h 302"/>
                <a:gd name="T8" fmla="*/ 2 w 291"/>
                <a:gd name="T9" fmla="*/ 288 h 302"/>
                <a:gd name="T10" fmla="*/ 0 w 291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1" h="302">
                  <a:moveTo>
                    <a:pt x="0" y="302"/>
                  </a:moveTo>
                  <a:lnTo>
                    <a:pt x="291" y="10"/>
                  </a:lnTo>
                  <a:cubicBezTo>
                    <a:pt x="291" y="8"/>
                    <a:pt x="291" y="7"/>
                    <a:pt x="290" y="5"/>
                  </a:cubicBezTo>
                  <a:cubicBezTo>
                    <a:pt x="290" y="3"/>
                    <a:pt x="290" y="2"/>
                    <a:pt x="289" y="0"/>
                  </a:cubicBezTo>
                  <a:lnTo>
                    <a:pt x="2" y="288"/>
                  </a:lnTo>
                  <a:cubicBezTo>
                    <a:pt x="2" y="293"/>
                    <a:pt x="1" y="297"/>
                    <a:pt x="0" y="30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Freeform 316"/>
            <p:cNvSpPr>
              <a:spLocks/>
            </p:cNvSpPr>
            <p:nvPr/>
          </p:nvSpPr>
          <p:spPr bwMode="auto">
            <a:xfrm>
              <a:off x="1824" y="619"/>
              <a:ext cx="2715" cy="2736"/>
            </a:xfrm>
            <a:custGeom>
              <a:avLst/>
              <a:gdLst>
                <a:gd name="T0" fmla="*/ 1146 w 1146"/>
                <a:gd name="T1" fmla="*/ 9 h 1154"/>
                <a:gd name="T2" fmla="*/ 1144 w 1146"/>
                <a:gd name="T3" fmla="*/ 0 h 1154"/>
                <a:gd name="T4" fmla="*/ 0 w 1146"/>
                <a:gd name="T5" fmla="*/ 1146 h 1154"/>
                <a:gd name="T6" fmla="*/ 4 w 1146"/>
                <a:gd name="T7" fmla="*/ 1154 h 1154"/>
                <a:gd name="T8" fmla="*/ 1146 w 1146"/>
                <a:gd name="T9" fmla="*/ 9 h 1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6" h="1154">
                  <a:moveTo>
                    <a:pt x="1146" y="9"/>
                  </a:moveTo>
                  <a:cubicBezTo>
                    <a:pt x="1146" y="6"/>
                    <a:pt x="1145" y="3"/>
                    <a:pt x="1144" y="0"/>
                  </a:cubicBezTo>
                  <a:lnTo>
                    <a:pt x="0" y="1146"/>
                  </a:lnTo>
                  <a:cubicBezTo>
                    <a:pt x="1" y="1149"/>
                    <a:pt x="2" y="1151"/>
                    <a:pt x="4" y="1154"/>
                  </a:cubicBezTo>
                  <a:lnTo>
                    <a:pt x="1146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Freeform 317"/>
            <p:cNvSpPr>
              <a:spLocks/>
            </p:cNvSpPr>
            <p:nvPr/>
          </p:nvSpPr>
          <p:spPr bwMode="auto">
            <a:xfrm>
              <a:off x="1873" y="721"/>
              <a:ext cx="2673" cy="2689"/>
            </a:xfrm>
            <a:custGeom>
              <a:avLst/>
              <a:gdLst>
                <a:gd name="T0" fmla="*/ 1128 w 1128"/>
                <a:gd name="T1" fmla="*/ 12 h 1134"/>
                <a:gd name="T2" fmla="*/ 1128 w 1128"/>
                <a:gd name="T3" fmla="*/ 0 h 1134"/>
                <a:gd name="T4" fmla="*/ 0 w 1128"/>
                <a:gd name="T5" fmla="*/ 1130 h 1134"/>
                <a:gd name="T6" fmla="*/ 7 w 1128"/>
                <a:gd name="T7" fmla="*/ 1134 h 1134"/>
                <a:gd name="T8" fmla="*/ 1128 w 1128"/>
                <a:gd name="T9" fmla="*/ 12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8" h="1134">
                  <a:moveTo>
                    <a:pt x="1128" y="12"/>
                  </a:moveTo>
                  <a:cubicBezTo>
                    <a:pt x="1128" y="8"/>
                    <a:pt x="1128" y="4"/>
                    <a:pt x="1128" y="0"/>
                  </a:cubicBezTo>
                  <a:lnTo>
                    <a:pt x="0" y="1130"/>
                  </a:lnTo>
                  <a:cubicBezTo>
                    <a:pt x="2" y="1132"/>
                    <a:pt x="5" y="1133"/>
                    <a:pt x="7" y="1134"/>
                  </a:cubicBezTo>
                  <a:lnTo>
                    <a:pt x="1128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Freeform 318"/>
            <p:cNvSpPr>
              <a:spLocks/>
            </p:cNvSpPr>
            <p:nvPr/>
          </p:nvSpPr>
          <p:spPr bwMode="auto">
            <a:xfrm>
              <a:off x="3913" y="1752"/>
              <a:ext cx="747" cy="773"/>
            </a:xfrm>
            <a:custGeom>
              <a:avLst/>
              <a:gdLst>
                <a:gd name="T0" fmla="*/ 5 w 315"/>
                <a:gd name="T1" fmla="*/ 309 h 326"/>
                <a:gd name="T2" fmla="*/ 0 w 315"/>
                <a:gd name="T3" fmla="*/ 326 h 326"/>
                <a:gd name="T4" fmla="*/ 315 w 315"/>
                <a:gd name="T5" fmla="*/ 10 h 326"/>
                <a:gd name="T6" fmla="*/ 314 w 315"/>
                <a:gd name="T7" fmla="*/ 0 h 326"/>
                <a:gd name="T8" fmla="*/ 5 w 315"/>
                <a:gd name="T9" fmla="*/ 30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5" h="326">
                  <a:moveTo>
                    <a:pt x="5" y="309"/>
                  </a:moveTo>
                  <a:cubicBezTo>
                    <a:pt x="4" y="315"/>
                    <a:pt x="2" y="320"/>
                    <a:pt x="0" y="326"/>
                  </a:cubicBezTo>
                  <a:lnTo>
                    <a:pt x="315" y="10"/>
                  </a:lnTo>
                  <a:cubicBezTo>
                    <a:pt x="315" y="7"/>
                    <a:pt x="314" y="4"/>
                    <a:pt x="314" y="0"/>
                  </a:cubicBezTo>
                  <a:lnTo>
                    <a:pt x="5" y="3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Freeform 319"/>
            <p:cNvSpPr>
              <a:spLocks/>
            </p:cNvSpPr>
            <p:nvPr/>
          </p:nvSpPr>
          <p:spPr bwMode="auto">
            <a:xfrm>
              <a:off x="3956" y="1394"/>
              <a:ext cx="611" cy="629"/>
            </a:xfrm>
            <a:custGeom>
              <a:avLst/>
              <a:gdLst>
                <a:gd name="T0" fmla="*/ 0 w 258"/>
                <a:gd name="T1" fmla="*/ 255 h 265"/>
                <a:gd name="T2" fmla="*/ 2 w 258"/>
                <a:gd name="T3" fmla="*/ 265 h 265"/>
                <a:gd name="T4" fmla="*/ 258 w 258"/>
                <a:gd name="T5" fmla="*/ 8 h 265"/>
                <a:gd name="T6" fmla="*/ 255 w 258"/>
                <a:gd name="T7" fmla="*/ 0 h 265"/>
                <a:gd name="T8" fmla="*/ 0 w 258"/>
                <a:gd name="T9" fmla="*/ 25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8" h="265">
                  <a:moveTo>
                    <a:pt x="0" y="255"/>
                  </a:moveTo>
                  <a:cubicBezTo>
                    <a:pt x="0" y="258"/>
                    <a:pt x="1" y="261"/>
                    <a:pt x="2" y="265"/>
                  </a:cubicBezTo>
                  <a:lnTo>
                    <a:pt x="258" y="8"/>
                  </a:lnTo>
                  <a:cubicBezTo>
                    <a:pt x="257" y="5"/>
                    <a:pt x="256" y="3"/>
                    <a:pt x="255" y="0"/>
                  </a:cubicBezTo>
                  <a:lnTo>
                    <a:pt x="0" y="2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Freeform 320"/>
            <p:cNvSpPr>
              <a:spLocks/>
            </p:cNvSpPr>
            <p:nvPr/>
          </p:nvSpPr>
          <p:spPr bwMode="auto">
            <a:xfrm>
              <a:off x="3795" y="1034"/>
              <a:ext cx="566" cy="571"/>
            </a:xfrm>
            <a:custGeom>
              <a:avLst/>
              <a:gdLst>
                <a:gd name="T0" fmla="*/ 0 w 239"/>
                <a:gd name="T1" fmla="*/ 234 h 241"/>
                <a:gd name="T2" fmla="*/ 4 w 239"/>
                <a:gd name="T3" fmla="*/ 241 h 241"/>
                <a:gd name="T4" fmla="*/ 239 w 239"/>
                <a:gd name="T5" fmla="*/ 6 h 241"/>
                <a:gd name="T6" fmla="*/ 234 w 239"/>
                <a:gd name="T7" fmla="*/ 0 h 241"/>
                <a:gd name="T8" fmla="*/ 0 w 239"/>
                <a:gd name="T9" fmla="*/ 234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1">
                  <a:moveTo>
                    <a:pt x="0" y="234"/>
                  </a:moveTo>
                  <a:cubicBezTo>
                    <a:pt x="2" y="236"/>
                    <a:pt x="3" y="239"/>
                    <a:pt x="4" y="241"/>
                  </a:cubicBezTo>
                  <a:lnTo>
                    <a:pt x="239" y="6"/>
                  </a:lnTo>
                  <a:cubicBezTo>
                    <a:pt x="237" y="4"/>
                    <a:pt x="236" y="2"/>
                    <a:pt x="234" y="0"/>
                  </a:cubicBezTo>
                  <a:lnTo>
                    <a:pt x="0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Freeform 321"/>
            <p:cNvSpPr>
              <a:spLocks/>
            </p:cNvSpPr>
            <p:nvPr/>
          </p:nvSpPr>
          <p:spPr bwMode="auto">
            <a:xfrm>
              <a:off x="3875" y="1167"/>
              <a:ext cx="578" cy="588"/>
            </a:xfrm>
            <a:custGeom>
              <a:avLst/>
              <a:gdLst>
                <a:gd name="T0" fmla="*/ 0 w 244"/>
                <a:gd name="T1" fmla="*/ 240 h 248"/>
                <a:gd name="T2" fmla="*/ 4 w 244"/>
                <a:gd name="T3" fmla="*/ 248 h 248"/>
                <a:gd name="T4" fmla="*/ 244 w 244"/>
                <a:gd name="T5" fmla="*/ 7 h 248"/>
                <a:gd name="T6" fmla="*/ 240 w 244"/>
                <a:gd name="T7" fmla="*/ 0 h 248"/>
                <a:gd name="T8" fmla="*/ 0 w 244"/>
                <a:gd name="T9" fmla="*/ 24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4" h="248">
                  <a:moveTo>
                    <a:pt x="0" y="240"/>
                  </a:moveTo>
                  <a:cubicBezTo>
                    <a:pt x="1" y="243"/>
                    <a:pt x="3" y="245"/>
                    <a:pt x="4" y="248"/>
                  </a:cubicBezTo>
                  <a:lnTo>
                    <a:pt x="244" y="7"/>
                  </a:lnTo>
                  <a:cubicBezTo>
                    <a:pt x="243" y="5"/>
                    <a:pt x="241" y="3"/>
                    <a:pt x="240" y="0"/>
                  </a:cubicBezTo>
                  <a:lnTo>
                    <a:pt x="0" y="2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Freeform 322"/>
            <p:cNvSpPr>
              <a:spLocks/>
            </p:cNvSpPr>
            <p:nvPr/>
          </p:nvSpPr>
          <p:spPr bwMode="auto">
            <a:xfrm>
              <a:off x="3837" y="1098"/>
              <a:ext cx="571" cy="578"/>
            </a:xfrm>
            <a:custGeom>
              <a:avLst/>
              <a:gdLst>
                <a:gd name="T0" fmla="*/ 0 w 241"/>
                <a:gd name="T1" fmla="*/ 237 h 244"/>
                <a:gd name="T2" fmla="*/ 4 w 241"/>
                <a:gd name="T3" fmla="*/ 244 h 244"/>
                <a:gd name="T4" fmla="*/ 241 w 241"/>
                <a:gd name="T5" fmla="*/ 7 h 244"/>
                <a:gd name="T6" fmla="*/ 237 w 241"/>
                <a:gd name="T7" fmla="*/ 0 h 244"/>
                <a:gd name="T8" fmla="*/ 0 w 241"/>
                <a:gd name="T9" fmla="*/ 237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" h="244">
                  <a:moveTo>
                    <a:pt x="0" y="237"/>
                  </a:moveTo>
                  <a:cubicBezTo>
                    <a:pt x="2" y="239"/>
                    <a:pt x="3" y="242"/>
                    <a:pt x="4" y="244"/>
                  </a:cubicBezTo>
                  <a:lnTo>
                    <a:pt x="241" y="7"/>
                  </a:lnTo>
                  <a:cubicBezTo>
                    <a:pt x="240" y="5"/>
                    <a:pt x="238" y="3"/>
                    <a:pt x="237" y="0"/>
                  </a:cubicBezTo>
                  <a:lnTo>
                    <a:pt x="0" y="2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Freeform 323"/>
            <p:cNvSpPr>
              <a:spLocks/>
            </p:cNvSpPr>
            <p:nvPr/>
          </p:nvSpPr>
          <p:spPr bwMode="auto">
            <a:xfrm>
              <a:off x="3935" y="1316"/>
              <a:ext cx="597" cy="609"/>
            </a:xfrm>
            <a:custGeom>
              <a:avLst/>
              <a:gdLst>
                <a:gd name="T0" fmla="*/ 0 w 252"/>
                <a:gd name="T1" fmla="*/ 248 h 257"/>
                <a:gd name="T2" fmla="*/ 3 w 252"/>
                <a:gd name="T3" fmla="*/ 257 h 257"/>
                <a:gd name="T4" fmla="*/ 252 w 252"/>
                <a:gd name="T5" fmla="*/ 7 h 257"/>
                <a:gd name="T6" fmla="*/ 249 w 252"/>
                <a:gd name="T7" fmla="*/ 0 h 257"/>
                <a:gd name="T8" fmla="*/ 0 w 252"/>
                <a:gd name="T9" fmla="*/ 24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2" h="257">
                  <a:moveTo>
                    <a:pt x="0" y="248"/>
                  </a:moveTo>
                  <a:cubicBezTo>
                    <a:pt x="1" y="251"/>
                    <a:pt x="2" y="254"/>
                    <a:pt x="3" y="257"/>
                  </a:cubicBezTo>
                  <a:lnTo>
                    <a:pt x="252" y="7"/>
                  </a:lnTo>
                  <a:cubicBezTo>
                    <a:pt x="251" y="5"/>
                    <a:pt x="250" y="2"/>
                    <a:pt x="249" y="0"/>
                  </a:cubicBezTo>
                  <a:lnTo>
                    <a:pt x="0" y="2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Freeform 324"/>
            <p:cNvSpPr>
              <a:spLocks/>
            </p:cNvSpPr>
            <p:nvPr/>
          </p:nvSpPr>
          <p:spPr bwMode="auto">
            <a:xfrm>
              <a:off x="3909" y="1240"/>
              <a:ext cx="585" cy="598"/>
            </a:xfrm>
            <a:custGeom>
              <a:avLst/>
              <a:gdLst>
                <a:gd name="T0" fmla="*/ 0 w 247"/>
                <a:gd name="T1" fmla="*/ 243 h 252"/>
                <a:gd name="T2" fmla="*/ 3 w 247"/>
                <a:gd name="T3" fmla="*/ 252 h 252"/>
                <a:gd name="T4" fmla="*/ 247 w 247"/>
                <a:gd name="T5" fmla="*/ 7 h 252"/>
                <a:gd name="T6" fmla="*/ 243 w 247"/>
                <a:gd name="T7" fmla="*/ 0 h 252"/>
                <a:gd name="T8" fmla="*/ 0 w 247"/>
                <a:gd name="T9" fmla="*/ 243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252">
                  <a:moveTo>
                    <a:pt x="0" y="243"/>
                  </a:moveTo>
                  <a:cubicBezTo>
                    <a:pt x="1" y="246"/>
                    <a:pt x="2" y="249"/>
                    <a:pt x="3" y="252"/>
                  </a:cubicBezTo>
                  <a:lnTo>
                    <a:pt x="247" y="7"/>
                  </a:lnTo>
                  <a:cubicBezTo>
                    <a:pt x="246" y="5"/>
                    <a:pt x="245" y="2"/>
                    <a:pt x="243" y="0"/>
                  </a:cubicBezTo>
                  <a:lnTo>
                    <a:pt x="0" y="2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pic>
        <p:nvPicPr>
          <p:cNvPr id="10" name="Grafikk 9">
            <a:extLst>
              <a:ext uri="{FF2B5EF4-FFF2-40B4-BE49-F238E27FC236}">
                <a16:creationId xmlns:a16="http://schemas.microsoft.com/office/drawing/2014/main" id="{6CAEA097-8E2E-6649-9431-F8FE21DF405D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9"/>
              </a:ext>
            </a:extLst>
          </a:blip>
          <a:stretch>
            <a:fillRect/>
          </a:stretch>
        </p:blipFill>
        <p:spPr>
          <a:xfrm>
            <a:off x="10451429" y="6271064"/>
            <a:ext cx="1237527" cy="337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85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27" r:id="rId2"/>
    <p:sldLayoutId id="2147483729" r:id="rId3"/>
    <p:sldLayoutId id="2147483730" r:id="rId4"/>
    <p:sldLayoutId id="2147483728" r:id="rId5"/>
    <p:sldLayoutId id="2147483731" r:id="rId6"/>
    <p:sldLayoutId id="2147483732" r:id="rId7"/>
    <p:sldLayoutId id="2147483743" r:id="rId8"/>
    <p:sldLayoutId id="2147483726" r:id="rId9"/>
    <p:sldLayoutId id="2147483774" r:id="rId10"/>
    <p:sldLayoutId id="2147483775" r:id="rId11"/>
    <p:sldLayoutId id="2147483776" r:id="rId12"/>
    <p:sldLayoutId id="2147483755" r:id="rId13"/>
    <p:sldLayoutId id="2147483770" r:id="rId14"/>
    <p:sldLayoutId id="2147483771" r:id="rId15"/>
    <p:sldLayoutId id="2147483780" r:id="rId16"/>
    <p:sldLayoutId id="2147483781" r:id="rId17"/>
    <p:sldLayoutId id="2147483782" r:id="rId18"/>
    <p:sldLayoutId id="2147483777" r:id="rId19"/>
    <p:sldLayoutId id="2147483778" r:id="rId20"/>
    <p:sldLayoutId id="2147483779" r:id="rId21"/>
    <p:sldLayoutId id="2147483703" r:id="rId22"/>
    <p:sldLayoutId id="2147483749" r:id="rId23"/>
    <p:sldLayoutId id="2147483704" r:id="rId24"/>
    <p:sldLayoutId id="2147483750" r:id="rId25"/>
    <p:sldLayoutId id="2147483705" r:id="rId26"/>
    <p:sldLayoutId id="2147483751" r:id="rId27"/>
    <p:sldLayoutId id="2147483707" r:id="rId28"/>
    <p:sldLayoutId id="2147483733" r:id="rId29"/>
    <p:sldLayoutId id="2147483747" r:id="rId30"/>
    <p:sldLayoutId id="2147483748" r:id="rId31"/>
    <p:sldLayoutId id="2147483783" r:id="rId32"/>
    <p:sldLayoutId id="2147483765" r:id="rId33"/>
    <p:sldLayoutId id="2147483764" r:id="rId34"/>
    <p:sldLayoutId id="2147483725" r:id="rId35"/>
    <p:sldLayoutId id="2147483746" r:id="rId36"/>
    <p:sldLayoutId id="2147483766" r:id="rId37"/>
    <p:sldLayoutId id="2147483767" r:id="rId38"/>
    <p:sldLayoutId id="2147483772" r:id="rId39"/>
    <p:sldLayoutId id="2147483773" r:id="rId40"/>
    <p:sldLayoutId id="2147483719" r:id="rId41"/>
    <p:sldLayoutId id="2147483744" r:id="rId42"/>
    <p:sldLayoutId id="2147483745" r:id="rId43"/>
    <p:sldLayoutId id="2147483768" r:id="rId44"/>
    <p:sldLayoutId id="2147483769" r:id="rId45"/>
    <p:sldLayoutId id="2147483660" r:id="rId4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135000"/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135000"/>
        <a:buFont typeface="System Font Regular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338" userDrawn="1">
          <p15:clr>
            <a:srgbClr val="F26B43"/>
          </p15:clr>
        </p15:guide>
        <p15:guide id="3" pos="7331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orient="horz" pos="1082" userDrawn="1">
          <p15:clr>
            <a:srgbClr val="F26B43"/>
          </p15:clr>
        </p15:guide>
        <p15:guide id="7" orient="horz" pos="720" userDrawn="1">
          <p15:clr>
            <a:srgbClr val="F26B43"/>
          </p15:clr>
        </p15:guide>
        <p15:guide id="8" orient="horz" pos="4135" userDrawn="1">
          <p15:clr>
            <a:srgbClr val="F26B43"/>
          </p15:clr>
        </p15:guide>
        <p15:guide id="9" pos="4951" userDrawn="1">
          <p15:clr>
            <a:srgbClr val="F26B43"/>
          </p15:clr>
        </p15:guide>
        <p15:guide id="10" pos="4725" userDrawn="1">
          <p15:clr>
            <a:srgbClr val="F26B43"/>
          </p15:clr>
        </p15:guide>
        <p15:guide id="11" pos="3829" userDrawn="1">
          <p15:clr>
            <a:srgbClr val="F26B43"/>
          </p15:clr>
        </p15:guide>
        <p15:guide id="12" pos="3740" userDrawn="1">
          <p15:clr>
            <a:srgbClr val="F26B43"/>
          </p15:clr>
        </p15:guide>
        <p15:guide id="13" pos="39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kursmateriell.dfo.no/src/index_del3_lonnsjustering.html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arbeidsgiver.dfo.no/sites/default/files/2022-04/den_norske_modellen_podkast_transkripsjon.pdf" TargetMode="External"/><Relationship Id="rId3" Type="http://schemas.openxmlformats.org/officeDocument/2006/relationships/hyperlink" Target="https://www.regjeringen.no/no/dokumenter/hta-2018-2020/id696502/" TargetMode="External"/><Relationship Id="rId7" Type="http://schemas.openxmlformats.org/officeDocument/2006/relationships/hyperlink" Target="https://soundcloud.com/digdir_no/den-norske-modellen" TargetMode="External"/><Relationship Id="rId2" Type="http://schemas.openxmlformats.org/officeDocument/2006/relationships/hyperlink" Target="https://arbeidsgiver.difi.no/strategisk-hr-og-ledelse/partssamarbeid-og-medbestemmelse/ledere-med-personalansvar/medbestemmelse-i-lonnsutvikl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vdata.no/dokument/SPHPM/pm-2018-10?userID=98676&amp;notificationKey=05f8d4702898676" TargetMode="External"/><Relationship Id="rId11" Type="http://schemas.openxmlformats.org/officeDocument/2006/relationships/hyperlink" Target="https://arbeidsgiver.difi.no/ressurser-og-verktoy/e-laeringskurs/samarbeid-og-medbestemmelse" TargetMode="External"/><Relationship Id="rId5" Type="http://schemas.openxmlformats.org/officeDocument/2006/relationships/hyperlink" Target="https://arbeidsgiver.difi.no/lonn-goder-og-reise/lonnsforhandlinger" TargetMode="External"/><Relationship Id="rId10" Type="http://schemas.openxmlformats.org/officeDocument/2006/relationships/hyperlink" Target="https://vimeo.com/170759181" TargetMode="External"/><Relationship Id="rId4" Type="http://schemas.openxmlformats.org/officeDocument/2006/relationships/hyperlink" Target="https://arbeidsgiver.dfo.no/lonn-goder-og-reise/lonnssystemet-i-staten-lonn-og-lonnsutvikling" TargetMode="External"/><Relationship Id="rId9" Type="http://schemas.openxmlformats.org/officeDocument/2006/relationships/hyperlink" Target="https://arbeidsgiver.dfo.no/sites/default/files/the_norwegian_model.pd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BA7CD3-5CDE-4B83-9B85-554FD83F03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Lønnsutvikling og lønnsforhandlinger i staten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CDBFD39-A44A-4B1E-BAAA-BB9611B80D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Dette dokumentet er laget for ledere i staten. Det er en generell veiledning som også virksomhetene kan tilpasse og bruke i opplæring av sine ledere.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9011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73D2A3-1D14-459D-AF09-BC80F85EA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400" dirty="0"/>
              <a:t>Hva består den totale lønnspakken av?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C359930-A677-48F8-A36C-42C4811904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6574" y="1312863"/>
            <a:ext cx="7540625" cy="4232274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nb-NO" sz="2000" dirty="0"/>
              <a:t>Den totale lønnspakken bestå av mer enn lønn.</a:t>
            </a:r>
          </a:p>
          <a:p>
            <a:pPr>
              <a:lnSpc>
                <a:spcPct val="120000"/>
              </a:lnSpc>
            </a:pPr>
            <a:r>
              <a:rPr lang="nb-NO" sz="2000" dirty="0"/>
              <a:t>I staten har vi konkurransedyktige fellesordninger, og flere virksomheter egne ordninger. Sett deg inn i hva din virksomhet tilbyr.</a:t>
            </a:r>
          </a:p>
          <a:p>
            <a:pPr>
              <a:lnSpc>
                <a:spcPct val="120000"/>
              </a:lnSpc>
            </a:pPr>
            <a:r>
              <a:rPr lang="nb-NO" sz="2000" dirty="0"/>
              <a:t>Du kan motivere og belønne med mer enn lønn!</a:t>
            </a:r>
          </a:p>
          <a:p>
            <a:pPr lvl="1" fontAlgn="base"/>
            <a:r>
              <a:rPr lang="nb-NO" sz="1800" dirty="0"/>
              <a:t>I Statsansatte undersøkelsen 2021, viser resultatet at kompetanse er en av de viktigste driveren for jobbengasjement. Muligheten til å bruke og utvikle sin kompetanse kan handle om:</a:t>
            </a:r>
            <a:r>
              <a:rPr lang="en-US" sz="1800" dirty="0"/>
              <a:t>​</a:t>
            </a:r>
          </a:p>
          <a:p>
            <a:pPr lvl="2" fontAlgn="base"/>
            <a:r>
              <a:rPr lang="nb-NO" dirty="0"/>
              <a:t>kompetanseutvikling i arbeidshverdagen</a:t>
            </a:r>
            <a:r>
              <a:rPr lang="en-US" dirty="0"/>
              <a:t>​</a:t>
            </a:r>
          </a:p>
          <a:p>
            <a:pPr lvl="2" fontAlgn="base"/>
            <a:r>
              <a:rPr lang="nb-NO" dirty="0"/>
              <a:t>faglige utfordringer</a:t>
            </a:r>
            <a:r>
              <a:rPr lang="en-US" dirty="0"/>
              <a:t>​</a:t>
            </a:r>
          </a:p>
          <a:p>
            <a:pPr lvl="2" fontAlgn="base"/>
            <a:r>
              <a:rPr lang="nb-NO" dirty="0"/>
              <a:t>variasjon i arbeidsoppgaver</a:t>
            </a:r>
            <a:r>
              <a:rPr lang="en-US" dirty="0"/>
              <a:t>​</a:t>
            </a:r>
          </a:p>
          <a:p>
            <a:pPr lvl="2" fontAlgn="base"/>
            <a:r>
              <a:rPr lang="nb-NO" dirty="0"/>
              <a:t>innflytelse på hvordan man løser arbeidsoppgaver</a:t>
            </a:r>
            <a:r>
              <a:rPr lang="en-US" dirty="0"/>
              <a:t>​</a:t>
            </a:r>
          </a:p>
        </p:txBody>
      </p:sp>
      <p:sp>
        <p:nvSpPr>
          <p:cNvPr id="4" name="Rektangel: avrundede hjørner 3">
            <a:extLst>
              <a:ext uri="{FF2B5EF4-FFF2-40B4-BE49-F238E27FC236}">
                <a16:creationId xmlns:a16="http://schemas.microsoft.com/office/drawing/2014/main" id="{A71D6A94-0B17-4B1F-AD9D-BA0DB08CE1A5}"/>
              </a:ext>
            </a:extLst>
          </p:cNvPr>
          <p:cNvSpPr/>
          <p:nvPr/>
        </p:nvSpPr>
        <p:spPr>
          <a:xfrm>
            <a:off x="8419171" y="1918009"/>
            <a:ext cx="3661316" cy="391407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nb-NO" dirty="0">
                <a:solidFill>
                  <a:schemeClr val="tx1"/>
                </a:solidFill>
              </a:rPr>
              <a:t>I staten har vi gode fellesordninger som: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Fleksitid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Overtid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Arbeidstid på reise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Pensjon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Forsikring</a:t>
            </a:r>
          </a:p>
          <a:p>
            <a:endParaRPr lang="nb-NO" altLang="nb-NO" sz="1400" dirty="0">
              <a:solidFill>
                <a:schemeClr val="tx1"/>
              </a:solidFill>
            </a:endParaRPr>
          </a:p>
          <a:p>
            <a:r>
              <a:rPr lang="nb-NO" altLang="nb-NO" dirty="0">
                <a:solidFill>
                  <a:schemeClr val="tx1"/>
                </a:solidFill>
              </a:rPr>
              <a:t>I tillegg har noen virksomheter egen særavtaler. </a:t>
            </a:r>
          </a:p>
          <a:p>
            <a:r>
              <a:rPr lang="nb-NO" altLang="nb-NO" dirty="0">
                <a:solidFill>
                  <a:schemeClr val="tx1"/>
                </a:solidFill>
              </a:rPr>
              <a:t>En del virksomheter har også laget egne karriereveier og utviklingsløp. </a:t>
            </a:r>
          </a:p>
        </p:txBody>
      </p:sp>
    </p:spTree>
    <p:extLst>
      <p:ext uri="{BB962C8B-B14F-4D97-AF65-F5344CB8AC3E}">
        <p14:creationId xmlns:p14="http://schemas.microsoft.com/office/powerpoint/2010/main" val="373307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>
            <a:extLst>
              <a:ext uri="{FF2B5EF4-FFF2-40B4-BE49-F238E27FC236}">
                <a16:creationId xmlns:a16="http://schemas.microsoft.com/office/drawing/2014/main" id="{904BD2CC-F01D-457E-85EC-E27675A69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</p:spPr>
        <p:txBody>
          <a:bodyPr/>
          <a:lstStyle/>
          <a:p>
            <a:r>
              <a:rPr lang="nb-NO" dirty="0"/>
              <a:t>Dilemmatrening</a:t>
            </a:r>
            <a:endParaRPr lang="en-US" dirty="0"/>
          </a:p>
        </p:txBody>
      </p:sp>
      <p:pic>
        <p:nvPicPr>
          <p:cNvPr id="4" name="Plassholder for innhold 3">
            <a:hlinkClick r:id="rId2"/>
            <a:extLst>
              <a:ext uri="{FF2B5EF4-FFF2-40B4-BE49-F238E27FC236}">
                <a16:creationId xmlns:a16="http://schemas.microsoft.com/office/drawing/2014/main" id="{733CCB66-1C76-4FDF-8CB9-3A7BA90BC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52063" y="1143000"/>
            <a:ext cx="4849402" cy="5479696"/>
          </a:xfrm>
          <a:prstGeom prst="rect">
            <a:avLst/>
          </a:prstGeom>
          <a:noFill/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FD59325-84F7-46AB-B868-34203113F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8832" y="1474891"/>
            <a:ext cx="5750872" cy="4806950"/>
          </a:xfrm>
        </p:spPr>
        <p:txBody>
          <a:bodyPr/>
          <a:lstStyle/>
          <a:p>
            <a:r>
              <a:rPr lang="nb-NO" sz="2000" b="1" dirty="0"/>
              <a:t>Når du får lønnskrav fra den ansatte: </a:t>
            </a:r>
            <a:r>
              <a:rPr lang="nb-NO" sz="2000" dirty="0"/>
              <a:t>Du og den enkelte ansatte kan ikke forhandle lønn eller endringer i stillingskode. Det skal forhandles av partene.</a:t>
            </a:r>
          </a:p>
          <a:p>
            <a:endParaRPr lang="nb-NO" sz="2000" dirty="0"/>
          </a:p>
          <a:p>
            <a:r>
              <a:rPr lang="nb-NO" sz="2000" dirty="0"/>
              <a:t>I filmen «Lønnsjustering» får leder lønnskrav fra to av sine ansatte. Se hvilke dilemmaer leder møter, handlingsrommet og samarbeidet med tillitsvalgte. </a:t>
            </a:r>
            <a:r>
              <a:rPr lang="nb-NO" sz="2000" dirty="0">
                <a:hlinkClick r:id="rId2"/>
              </a:rPr>
              <a:t>Klikk på lenken </a:t>
            </a:r>
            <a:r>
              <a:rPr lang="nb-NO" sz="2000" dirty="0"/>
              <a:t>for å gjennomføre dilemmatreningen fra e-læringen Samarbeid og medbestemmelse.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0845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E9C03F-79BF-4FFB-8CA2-F7D248E59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Nyttige lenker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1F40DF3-16EE-4337-9D75-3C42E394580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539750" indent="-539750"/>
            <a:r>
              <a:rPr lang="nb-NO" dirty="0">
                <a:hlinkClick r:id="rId2"/>
              </a:rPr>
              <a:t>Medbestemmelse i lønnsutvikling </a:t>
            </a:r>
            <a:r>
              <a:rPr lang="nb-NO" dirty="0"/>
              <a:t>på Arbeidsgiverportalen </a:t>
            </a:r>
            <a:endParaRPr lang="nb-NO" dirty="0">
              <a:hlinkClick r:id="rId3"/>
            </a:endParaRPr>
          </a:p>
          <a:p>
            <a:pPr marL="539750" indent="-539750"/>
            <a:r>
              <a:rPr lang="nb-NO" dirty="0">
                <a:hlinkClick r:id="rId4"/>
              </a:rPr>
              <a:t>Om lønnssystemet i staten </a:t>
            </a:r>
            <a:r>
              <a:rPr lang="nb-NO" dirty="0"/>
              <a:t>på Arbeidsgiverportalen</a:t>
            </a:r>
            <a:endParaRPr lang="nb-NO" dirty="0">
              <a:hlinkClick r:id="rId5"/>
            </a:endParaRPr>
          </a:p>
          <a:p>
            <a:pPr marL="539750" indent="-539750"/>
            <a:r>
              <a:rPr lang="nb-NO" dirty="0">
                <a:hlinkClick r:id="rId5"/>
              </a:rPr>
              <a:t>Lønnsforhandlinger</a:t>
            </a:r>
            <a:r>
              <a:rPr lang="nb-NO" dirty="0"/>
              <a:t> på Arbeidsgiverportalen</a:t>
            </a:r>
            <a:endParaRPr lang="nb-NO" dirty="0">
              <a:cs typeface="Arial"/>
            </a:endParaRPr>
          </a:p>
          <a:p>
            <a:pPr marL="539750" indent="-539750"/>
            <a:r>
              <a:rPr lang="nb-NO" dirty="0">
                <a:hlinkClick r:id="rId3"/>
              </a:rPr>
              <a:t>Hovedtariffavtalene </a:t>
            </a:r>
            <a:r>
              <a:rPr lang="nb-NO" dirty="0"/>
              <a:t> </a:t>
            </a:r>
            <a:r>
              <a:rPr lang="nb-NO" dirty="0">
                <a:cs typeface="Arial"/>
              </a:rPr>
              <a:t>(regjeringen.no)</a:t>
            </a:r>
            <a:endParaRPr lang="nb-NO" dirty="0">
              <a:hlinkClick r:id="rId6"/>
            </a:endParaRPr>
          </a:p>
          <a:p>
            <a:pPr marL="539750" indent="-539750"/>
            <a:r>
              <a:rPr lang="nb-NO" dirty="0">
                <a:hlinkClick r:id="rId7"/>
              </a:rPr>
              <a:t>«Den norske modellen»</a:t>
            </a:r>
            <a:r>
              <a:rPr lang="nb-NO" dirty="0">
                <a:cs typeface="Arial"/>
                <a:hlinkClick r:id="rId7"/>
              </a:rPr>
              <a:t> </a:t>
            </a:r>
            <a:r>
              <a:rPr lang="nb-NO" dirty="0">
                <a:cs typeface="Arial"/>
              </a:rPr>
              <a:t>(podkast fra </a:t>
            </a:r>
            <a:r>
              <a:rPr lang="nb-NO" dirty="0" err="1">
                <a:cs typeface="Arial"/>
              </a:rPr>
              <a:t>Difi</a:t>
            </a:r>
            <a:r>
              <a:rPr lang="nb-NO" dirty="0">
                <a:cs typeface="Arial"/>
              </a:rPr>
              <a:t>)</a:t>
            </a:r>
          </a:p>
          <a:p>
            <a:pPr marL="755750" lvl="1" indent="-539750"/>
            <a:r>
              <a:rPr lang="nb-NO" dirty="0">
                <a:cs typeface="Arial"/>
                <a:hlinkClick r:id="rId8"/>
              </a:rPr>
              <a:t>Transkribert tekst på norsk «den norske modellen»</a:t>
            </a:r>
            <a:endParaRPr lang="nb-NO" dirty="0">
              <a:cs typeface="Arial"/>
            </a:endParaRPr>
          </a:p>
          <a:p>
            <a:pPr marL="755750" lvl="1" indent="-539750"/>
            <a:r>
              <a:rPr lang="nb-NO" dirty="0">
                <a:cs typeface="Arial"/>
                <a:hlinkClick r:id="rId9"/>
              </a:rPr>
              <a:t>Transkribert tekst på engelsk «den norske modellen»</a:t>
            </a:r>
            <a:endParaRPr lang="nb-NO" dirty="0">
              <a:cs typeface="Arial"/>
            </a:endParaRPr>
          </a:p>
          <a:p>
            <a:pPr marL="539750" indent="-539750"/>
            <a:r>
              <a:rPr lang="nb-NO" dirty="0">
                <a:hlinkClick r:id="rId10"/>
              </a:rPr>
              <a:t>Hva er hovedtariffavtalene?</a:t>
            </a:r>
            <a:r>
              <a:rPr lang="nb-NO" dirty="0"/>
              <a:t> (kort film fra </a:t>
            </a:r>
            <a:r>
              <a:rPr lang="nb-NO" dirty="0" err="1"/>
              <a:t>Difi</a:t>
            </a:r>
            <a:r>
              <a:rPr lang="nb-NO" dirty="0"/>
              <a:t>)</a:t>
            </a:r>
            <a:endParaRPr lang="nb-NO" dirty="0">
              <a:cs typeface="Arial"/>
            </a:endParaRPr>
          </a:p>
          <a:p>
            <a:pPr marL="539750" indent="-539750"/>
            <a:r>
              <a:rPr lang="nb-NO" dirty="0">
                <a:hlinkClick r:id="rId11"/>
              </a:rPr>
              <a:t>Samarbeid og medbestemmelse</a:t>
            </a:r>
            <a:r>
              <a:rPr lang="nb-NO" dirty="0"/>
              <a:t> (e-læring fra </a:t>
            </a:r>
            <a:r>
              <a:rPr lang="nb-NO" dirty="0" err="1"/>
              <a:t>Difi</a:t>
            </a:r>
            <a:r>
              <a:rPr lang="nb-NO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5607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F09990A9-0D2A-0633-322F-F71F8214E6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6575" y="-689588"/>
            <a:ext cx="11101388" cy="689588"/>
          </a:xfrm>
        </p:spPr>
        <p:txBody>
          <a:bodyPr vert="horz" lIns="0" tIns="0" rIns="0" bIns="0" rtlCol="0" anchor="b" anchorCtr="0">
            <a:no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50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FE4E657-582E-405E-BF32-E9143BC55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BEE79C9-20AB-4CFB-AE49-FB9BBC9A8C4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b-NO" dirty="0"/>
              <a:t>Hvordan skjer lønnsutvikling i staten?</a:t>
            </a:r>
          </a:p>
          <a:p>
            <a:r>
              <a:rPr lang="nb-NO" dirty="0"/>
              <a:t>Hva er drøfting og forhandling?</a:t>
            </a:r>
          </a:p>
          <a:p>
            <a:r>
              <a:rPr lang="nb-NO" dirty="0"/>
              <a:t>Hvordan settes den økonomiske rammen i det årlige lønnsoppgjøret?​</a:t>
            </a:r>
          </a:p>
          <a:p>
            <a:r>
              <a:rPr lang="nb-NO" dirty="0"/>
              <a:t>Hva er leders ansvar i årlige lokale lønnsforhandlinger?</a:t>
            </a:r>
          </a:p>
          <a:p>
            <a:r>
              <a:rPr lang="nb-NO" dirty="0"/>
              <a:t>Hvordan forberede en lønnssamtale? </a:t>
            </a:r>
          </a:p>
          <a:p>
            <a:r>
              <a:rPr lang="nb-NO" dirty="0"/>
              <a:t>Hvordan gjennomføre en lønnssamtale?</a:t>
            </a:r>
          </a:p>
          <a:p>
            <a:r>
              <a:rPr lang="nb-NO" dirty="0"/>
              <a:t>Hva består den totale lønnspakken av?</a:t>
            </a:r>
          </a:p>
          <a:p>
            <a:r>
              <a:rPr lang="nb-NO" dirty="0"/>
              <a:t>Dilemmatrening: Når du får lønnskrav fra en ansatt.</a:t>
            </a:r>
          </a:p>
          <a:p>
            <a:r>
              <a:rPr lang="nb-NO" dirty="0"/>
              <a:t>Vedlegg: nyttige lenker</a:t>
            </a:r>
          </a:p>
        </p:txBody>
      </p:sp>
    </p:spTree>
    <p:extLst>
      <p:ext uri="{BB962C8B-B14F-4D97-AF65-F5344CB8AC3E}">
        <p14:creationId xmlns:p14="http://schemas.microsoft.com/office/powerpoint/2010/main" val="93691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2D011B-2551-46EF-96E3-BAC9882E1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0" dirty="0"/>
              <a:t>Introduksjonstekst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3986143-DE22-46FF-8A4E-EDD2E60D98B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fontAlgn="base"/>
            <a:r>
              <a:rPr lang="nb-NO" dirty="0"/>
              <a:t>Lønn er en av de viktigste, men ofte vanskeligste temaene for medarbeidere å snakke om. Følelser og forventninger hos medarbeider krever at du er profesjonell i disse samtalene. </a:t>
            </a:r>
            <a:r>
              <a:rPr lang="en-US" dirty="0"/>
              <a:t>​</a:t>
            </a:r>
          </a:p>
          <a:p>
            <a:pPr fontAlgn="base"/>
            <a:r>
              <a:rPr lang="nb-NO" dirty="0"/>
              <a:t>Ved å kjenne ditt ansvar og handlingsrom kan du:</a:t>
            </a:r>
            <a:r>
              <a:rPr lang="en-US" dirty="0"/>
              <a:t>​</a:t>
            </a:r>
          </a:p>
          <a:p>
            <a:pPr lvl="1" fontAlgn="base"/>
            <a:r>
              <a:rPr lang="nb-NO" dirty="0"/>
              <a:t>skape gode dialoger rundt lønn og karriereutvikling</a:t>
            </a:r>
            <a:r>
              <a:rPr lang="en-US" dirty="0"/>
              <a:t>​</a:t>
            </a:r>
          </a:p>
          <a:p>
            <a:pPr lvl="1" fontAlgn="base"/>
            <a:r>
              <a:rPr lang="nb-NO" dirty="0"/>
              <a:t>fremme lønnskrav som tydelig speiler behovet for kompetansen og de folkene du trenger for å levere på målene i din enhet </a:t>
            </a:r>
            <a:r>
              <a:rPr lang="en-US" dirty="0"/>
              <a:t>​</a:t>
            </a:r>
          </a:p>
          <a:p>
            <a:pPr fontAlgn="base"/>
            <a:r>
              <a:rPr lang="nb-NO" dirty="0"/>
              <a:t>I denne generelle veiledningen blir du kjent med ditt ansvar og handlingsrom i lønnsspørsmål knyttet til rekruttering og lønnsforhandlinger. </a:t>
            </a:r>
            <a:r>
              <a:rPr lang="en-US" dirty="0"/>
              <a:t>​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5728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2CFB62-7BA3-4925-827C-489D3F93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Hvordan skjer lønnsutvikling i staten?</a:t>
            </a:r>
          </a:p>
        </p:txBody>
      </p:sp>
      <p:graphicFrame>
        <p:nvGraphicFramePr>
          <p:cNvPr id="5" name="Plassholder for innhold 3" descr="Tidslinje som viser lønnsjustering innen ett år, tid for årlige forhandlinger i stat og lokalt og sist lokale lønnsforhandlinger,">
            <a:extLst>
              <a:ext uri="{FF2B5EF4-FFF2-40B4-BE49-F238E27FC236}">
                <a16:creationId xmlns:a16="http://schemas.microsoft.com/office/drawing/2014/main" id="{290E05D6-1F03-4D81-891B-0D3C6CE5B8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7616067"/>
              </p:ext>
            </p:extLst>
          </p:nvPr>
        </p:nvGraphicFramePr>
        <p:xfrm>
          <a:off x="950259" y="1154719"/>
          <a:ext cx="10472550" cy="5358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Sylinder 3">
            <a:extLst>
              <a:ext uri="{FF2B5EF4-FFF2-40B4-BE49-F238E27FC236}">
                <a16:creationId xmlns:a16="http://schemas.microsoft.com/office/drawing/2014/main" id="{7B11F810-4529-493F-9E3C-45163517DF80}"/>
              </a:ext>
            </a:extLst>
          </p:cNvPr>
          <p:cNvSpPr txBox="1"/>
          <p:nvPr/>
        </p:nvSpPr>
        <p:spPr>
          <a:xfrm>
            <a:off x="950259" y="5809130"/>
            <a:ext cx="9934200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b-NO" sz="1200" dirty="0"/>
              <a:t>Det er kun ved ansettelse at leder forhandler lønn med arbeidstaker. I alle senere situasjoner er det partene som behandler lønnsspørsmål. ​</a:t>
            </a:r>
          </a:p>
        </p:txBody>
      </p:sp>
    </p:spTree>
    <p:extLst>
      <p:ext uri="{BB962C8B-B14F-4D97-AF65-F5344CB8AC3E}">
        <p14:creationId xmlns:p14="http://schemas.microsoft.com/office/powerpoint/2010/main" val="170396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3D9A51-7DD5-481E-A5E0-1A8A7AB1E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er drøfting og forhandling?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74FD44-D60F-460F-AA4F-1A535E5DCDE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b-NO" dirty="0"/>
              <a:t>Hva er drøfting?</a:t>
            </a:r>
          </a:p>
          <a:p>
            <a:pPr lvl="1"/>
            <a:r>
              <a:rPr lang="nb-NO" dirty="0"/>
              <a:t>Arbeidsgiver og tillitsvalgte forsøker å komme fram til en felles enighet. Det er arbeidsgiver som tar den endelige beslutningen. </a:t>
            </a:r>
          </a:p>
          <a:p>
            <a:r>
              <a:rPr lang="nb-NO" dirty="0"/>
              <a:t>Hva er forhandling?</a:t>
            </a:r>
          </a:p>
          <a:p>
            <a:pPr lvl="1"/>
            <a:r>
              <a:rPr lang="nb-NO" dirty="0"/>
              <a:t>Arbeidsgiver og tillitsvalgte skal komme fram til en felles enighet. Om det ikke skjer, blir det brudd og mekling.</a:t>
            </a:r>
          </a:p>
          <a:p>
            <a:r>
              <a:rPr lang="nb-NO" dirty="0"/>
              <a:t>Hvem i virksomheten kan drøfte og forhandle lønn?</a:t>
            </a:r>
          </a:p>
          <a:p>
            <a:pPr lvl="1"/>
            <a:r>
              <a:rPr lang="nb-NO" dirty="0"/>
              <a:t>Arbeidsgiver med fullmakt (ofte HR) og tillitsvalgte kan drøfte og forhandle lønn.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2687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EB8C91C-ADD1-40DE-AA30-EFEF4537A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0" dirty="0"/>
              <a:t>Hvordan settes den økonomiske rammen i det årlige lønnsoppgjøret?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2BEE0B-DFFB-477B-891D-C3589BC893C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fontAlgn="base"/>
            <a:r>
              <a:rPr lang="nb-NO" dirty="0"/>
              <a:t>Hvert år gjennomføres det sentrale lønnsforhandlinger i staten. 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endParaRPr lang="en-US" dirty="0"/>
          </a:p>
          <a:p>
            <a:pPr lvl="1" fontAlgn="base"/>
            <a:r>
              <a:rPr lang="nb-NO" dirty="0"/>
              <a:t>Den økonomiske rammen for årets oppgjør settes i de sentrale forhandlingene med Digitaliserings- og forvaltningsdepartementet (DFD) og hovedsammenslutningene i staten.</a:t>
            </a:r>
            <a:r>
              <a:rPr lang="en-US" dirty="0"/>
              <a:t>​</a:t>
            </a:r>
          </a:p>
          <a:p>
            <a:pPr lvl="1" fontAlgn="base"/>
            <a:r>
              <a:rPr lang="nb-NO" dirty="0"/>
              <a:t>I forhandlingene besluttes hvor mye av den økonomiske rammen som skal gis som sentrale tillegg, og hvor mye som skal forhandles lokalt i de årlige lokale lønnsforhandlingene </a:t>
            </a:r>
            <a:r>
              <a:rPr lang="nb-NO"/>
              <a:t>i virksomhetene. </a:t>
            </a:r>
            <a:r>
              <a:rPr lang="en-US" dirty="0"/>
              <a:t>​</a:t>
            </a:r>
          </a:p>
          <a:p>
            <a:pPr lvl="1" fontAlgn="base"/>
            <a:r>
              <a:rPr lang="nb-NO" dirty="0"/>
              <a:t>Det er fire likelydende hovedtariffavtaler, en for Akademikerne, </a:t>
            </a:r>
            <a:r>
              <a:rPr lang="nb-NO" dirty="0" err="1"/>
              <a:t>Unio</a:t>
            </a:r>
            <a:r>
              <a:rPr lang="nb-NO" dirty="0"/>
              <a:t> LO og YS. </a:t>
            </a:r>
          </a:p>
        </p:txBody>
      </p:sp>
    </p:spTree>
    <p:extLst>
      <p:ext uri="{BB962C8B-B14F-4D97-AF65-F5344CB8AC3E}">
        <p14:creationId xmlns:p14="http://schemas.microsoft.com/office/powerpoint/2010/main" val="362491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31B76E1-2714-4D75-8555-CC64DBD32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er leders ansvar i årlige lokale lønnsforhandlinger?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B81D196-D14E-4328-AB58-33FB29184C8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b-NO" dirty="0"/>
              <a:t>Leder har ansvar for å årlig vurdere lønnen til alle ansatte, også sykemeldte og de i permisjon. </a:t>
            </a:r>
          </a:p>
          <a:p>
            <a:r>
              <a:rPr lang="nb-NO" dirty="0"/>
              <a:t>Vurdering skal skje med bakgrunn i virksomhetens behov, dvs. etter fastsatte kriterier i virksomhetens lønnspolitikk. </a:t>
            </a:r>
          </a:p>
          <a:p>
            <a:r>
              <a:rPr lang="nb-NO" dirty="0"/>
              <a:t>Leder har ansvar for å sende lønnsforslag på medarbeiderne som han/hun vil fremme i det lokale lønnsoppgjøret. </a:t>
            </a:r>
          </a:p>
          <a:p>
            <a:r>
              <a:rPr lang="nb-NO" dirty="0"/>
              <a:t>Alle medarbeidere har rett på en årlige samtale hvor dere ser på kompetanse, ansvar, lønn og karriereutvikling. 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Rektangel: avrundede hjørner 4">
            <a:extLst>
              <a:ext uri="{FF2B5EF4-FFF2-40B4-BE49-F238E27FC236}">
                <a16:creationId xmlns:a16="http://schemas.microsoft.com/office/drawing/2014/main" id="{174F1675-650C-4D2A-A2D2-9456C3FB5744}"/>
              </a:ext>
            </a:extLst>
          </p:cNvPr>
          <p:cNvSpPr/>
          <p:nvPr/>
        </p:nvSpPr>
        <p:spPr>
          <a:xfrm>
            <a:off x="2366682" y="5396753"/>
            <a:ext cx="6571130" cy="84268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Kontakt HR i din virksomhet for å høre om  rutiner og frister i lønnsforhandlinger hos dere.​</a:t>
            </a:r>
            <a:endParaRPr lang="nb-NO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16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F66577-66C7-4C61-AAE5-028F73631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Hvordan forberede en lønnssamtale?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A08279E-8BB2-4574-B833-66B522CE046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6575" y="1717676"/>
            <a:ext cx="7791637" cy="4232274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nb-NO" sz="2000" dirty="0"/>
              <a:t>Innkall til et kort møte, 15 min. eller en ½ time.</a:t>
            </a:r>
          </a:p>
          <a:p>
            <a:pPr>
              <a:lnSpc>
                <a:spcPct val="110000"/>
              </a:lnSpc>
            </a:pPr>
            <a:r>
              <a:rPr lang="nb-NO" sz="2000" dirty="0"/>
              <a:t>Ha en kort agenda som inneholder: </a:t>
            </a:r>
          </a:p>
          <a:p>
            <a:pPr lvl="2">
              <a:lnSpc>
                <a:spcPct val="110000"/>
              </a:lnSpc>
            </a:pPr>
            <a:r>
              <a:rPr lang="nb-NO" sz="1800" dirty="0"/>
              <a:t>Medarbeiders forventinger og ønsker.</a:t>
            </a:r>
          </a:p>
          <a:p>
            <a:pPr lvl="2">
              <a:lnSpc>
                <a:spcPct val="110000"/>
              </a:lnSpc>
            </a:pPr>
            <a:r>
              <a:rPr lang="nb-NO" sz="1800" dirty="0"/>
              <a:t>Informasjon om de økonomiske rammene for oppgjøret.</a:t>
            </a:r>
          </a:p>
          <a:p>
            <a:pPr lvl="2">
              <a:lnSpc>
                <a:spcPct val="110000"/>
              </a:lnSpc>
            </a:pPr>
            <a:r>
              <a:rPr lang="nb-NO" sz="1800" dirty="0"/>
              <a:t>Hvordan du kommer til å spille inn krav for dine ansatte.</a:t>
            </a:r>
          </a:p>
          <a:p>
            <a:pPr lvl="2">
              <a:lnSpc>
                <a:spcPct val="110000"/>
              </a:lnSpc>
            </a:pPr>
            <a:r>
              <a:rPr lang="nb-NO" sz="1800" dirty="0"/>
              <a:t>Forklare at </a:t>
            </a:r>
            <a:r>
              <a:rPr lang="nb-NO" sz="1400" dirty="0"/>
              <a:t>det</a:t>
            </a:r>
            <a:r>
              <a:rPr lang="nb-NO" sz="1800" dirty="0"/>
              <a:t> er forhandlinger, og at du derfor ikke kan love noe.</a:t>
            </a:r>
          </a:p>
          <a:p>
            <a:pPr>
              <a:lnSpc>
                <a:spcPct val="110000"/>
              </a:lnSpc>
            </a:pPr>
            <a:r>
              <a:rPr lang="nb-NO" sz="2000" dirty="0"/>
              <a:t>Forbered deg godt til lønnssamtalen:</a:t>
            </a:r>
          </a:p>
          <a:p>
            <a:pPr lvl="2">
              <a:lnSpc>
                <a:spcPct val="110000"/>
              </a:lnSpc>
            </a:pPr>
            <a:r>
              <a:rPr lang="nb-NO" sz="1800" dirty="0"/>
              <a:t>Med bakgrunn i kriteriene i lønnspolitikken vurderer du medarbeideren. Det bør være sammenheng mellom tilbakemeldinger du har gitt gjennom året og vurderingen du gjør.</a:t>
            </a:r>
          </a:p>
          <a:p>
            <a:pPr lvl="2">
              <a:lnSpc>
                <a:spcPct val="110000"/>
              </a:lnSpc>
            </a:pPr>
            <a:r>
              <a:rPr lang="nb-NO" sz="1800" dirty="0"/>
              <a:t>Gjør en intern lønnssammenlikning i gruppen din, og vurder om medarbeider er riktig plassert i forhold til kompetanse, ansvar og likelønn. Sammenlikn eventuelt også mot eksterne statistikker, og se på hva tilsvarende nyrekrutterte i virksomheten tjener.</a:t>
            </a:r>
          </a:p>
        </p:txBody>
      </p:sp>
      <p:sp>
        <p:nvSpPr>
          <p:cNvPr id="4" name="Rektangel: avrundede hjørner 3">
            <a:extLst>
              <a:ext uri="{FF2B5EF4-FFF2-40B4-BE49-F238E27FC236}">
                <a16:creationId xmlns:a16="http://schemas.microsoft.com/office/drawing/2014/main" id="{5F441704-C555-431F-8509-22D9114CE081}"/>
              </a:ext>
            </a:extLst>
          </p:cNvPr>
          <p:cNvSpPr/>
          <p:nvPr/>
        </p:nvSpPr>
        <p:spPr>
          <a:xfrm>
            <a:off x="8474927" y="1721224"/>
            <a:ext cx="3512634" cy="3445727"/>
          </a:xfrm>
          <a:prstGeom prst="round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nb-NO" dirty="0">
                <a:solidFill>
                  <a:schemeClr val="tx1"/>
                </a:solidFill>
              </a:rPr>
              <a:t>Medarbeider vil vanligvis gi innspill med bakgrunn 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Egen måloppnåelse og resultater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Tilbakemeldinger du har gitt gjennom året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Lønnsstatistikk på eget fagområde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Lønn i forhold til kolleger som gjør samme jobb</a:t>
            </a:r>
          </a:p>
        </p:txBody>
      </p:sp>
    </p:spTree>
    <p:extLst>
      <p:ext uri="{BB962C8B-B14F-4D97-AF65-F5344CB8AC3E}">
        <p14:creationId xmlns:p14="http://schemas.microsoft.com/office/powerpoint/2010/main" val="379093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29F563-0EBD-4C4A-9F37-03CDE1957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Hvordan gjennomføre lønnssamtalen?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B957AC5-6880-4DC6-9554-11CCF1D0B79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9011" y="1315845"/>
            <a:ext cx="7939013" cy="4232274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nb-NO" altLang="nb-NO" sz="2000" dirty="0"/>
              <a:t>Gjennomføring av lønnssamtalen:</a:t>
            </a:r>
          </a:p>
          <a:p>
            <a:pPr lvl="2">
              <a:lnSpc>
                <a:spcPct val="120000"/>
              </a:lnSpc>
            </a:pPr>
            <a:r>
              <a:rPr lang="nb-NO" altLang="nb-NO" sz="1800" dirty="0"/>
              <a:t>Hold deg til agendaen du har sendt ut på forhånd</a:t>
            </a:r>
          </a:p>
          <a:p>
            <a:pPr lvl="2">
              <a:lnSpc>
                <a:spcPct val="120000"/>
              </a:lnSpc>
            </a:pPr>
            <a:r>
              <a:rPr lang="nb-NO" altLang="nb-NO" sz="1800" dirty="0"/>
              <a:t>Lytt til medarbeiders krav og innspill</a:t>
            </a:r>
          </a:p>
          <a:p>
            <a:pPr lvl="2">
              <a:lnSpc>
                <a:spcPct val="120000"/>
              </a:lnSpc>
            </a:pPr>
            <a:r>
              <a:rPr lang="nb-NO" altLang="nb-NO" sz="1800" dirty="0"/>
              <a:t>Få frem positive resultater </a:t>
            </a:r>
          </a:p>
          <a:p>
            <a:pPr lvl="2">
              <a:lnSpc>
                <a:spcPct val="120000"/>
              </a:lnSpc>
            </a:pPr>
            <a:r>
              <a:rPr lang="nb-NO" altLang="nb-NO" sz="1800" dirty="0"/>
              <a:t>Forklar at forhandlinger gjør at resultatet kan bli endret i forhold til dine prioriteringer</a:t>
            </a:r>
          </a:p>
          <a:p>
            <a:pPr lvl="2">
              <a:lnSpc>
                <a:spcPct val="120000"/>
              </a:lnSpc>
            </a:pPr>
            <a:r>
              <a:rPr lang="nb-NO" altLang="nb-NO" sz="1800" dirty="0"/>
              <a:t>Si at som leder har du ikke kontroll over det endelige resultatet</a:t>
            </a:r>
          </a:p>
          <a:p>
            <a:pPr lvl="2">
              <a:lnSpc>
                <a:spcPct val="120000"/>
              </a:lnSpc>
            </a:pPr>
            <a:r>
              <a:rPr lang="nb-NO" altLang="nb-NO" sz="1800" dirty="0"/>
              <a:t>Forklar at det er begrenset med midler, og at du må gjøre en prioritering av dine ansatte</a:t>
            </a:r>
          </a:p>
          <a:p>
            <a:pPr>
              <a:lnSpc>
                <a:spcPct val="120000"/>
              </a:lnSpc>
            </a:pPr>
            <a:r>
              <a:rPr lang="nb-NO" altLang="nb-NO" sz="2000" dirty="0"/>
              <a:t>Formidling av resultatet til de som ikke fikk som forventet:</a:t>
            </a:r>
          </a:p>
          <a:p>
            <a:pPr lvl="2">
              <a:lnSpc>
                <a:spcPct val="120000"/>
              </a:lnSpc>
            </a:pPr>
            <a:r>
              <a:rPr lang="nb-NO" altLang="nb-NO" sz="1800" dirty="0"/>
              <a:t>Du kan si at du fortsatt vil jobbe for at vedkomne skal ha en lønnsutvikling, men vær realistisk</a:t>
            </a:r>
          </a:p>
          <a:p>
            <a:pPr lvl="2">
              <a:lnSpc>
                <a:spcPct val="120000"/>
              </a:lnSpc>
            </a:pPr>
            <a:r>
              <a:rPr lang="nb-NO" altLang="nb-NO" sz="1800" dirty="0"/>
              <a:t>Vær motiverende og løft frem andre belønningsfaktorer som for eksempel muligheter for nye oppgaver, kompetanseheving med mer.</a:t>
            </a:r>
          </a:p>
        </p:txBody>
      </p:sp>
      <p:sp>
        <p:nvSpPr>
          <p:cNvPr id="6" name="Rektangel: avrundede hjørner 5">
            <a:extLst>
              <a:ext uri="{FF2B5EF4-FFF2-40B4-BE49-F238E27FC236}">
                <a16:creationId xmlns:a16="http://schemas.microsoft.com/office/drawing/2014/main" id="{F4EDF1EC-E545-43DF-9D85-547A6B834DC7}"/>
              </a:ext>
            </a:extLst>
          </p:cNvPr>
          <p:cNvSpPr/>
          <p:nvPr/>
        </p:nvSpPr>
        <p:spPr>
          <a:xfrm>
            <a:off x="8073483" y="1561170"/>
            <a:ext cx="3824868" cy="398098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nb-NO" altLang="nb-NO" dirty="0">
                <a:solidFill>
                  <a:schemeClr val="tx1"/>
                </a:solidFill>
              </a:rPr>
              <a:t>Dårlige argumenter:</a:t>
            </a:r>
          </a:p>
          <a:p>
            <a:pPr>
              <a:lnSpc>
                <a:spcPct val="90000"/>
              </a:lnSpc>
            </a:pPr>
            <a:endParaRPr lang="nb-NO" altLang="nb-NO" dirty="0">
              <a:solidFill>
                <a:schemeClr val="tx1"/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b-NO" altLang="nb-NO" dirty="0">
                <a:solidFill>
                  <a:schemeClr val="tx1"/>
                </a:solidFill>
              </a:rPr>
              <a:t>Kort tilbakemelding i gangen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b-NO" altLang="nb-NO" dirty="0">
                <a:solidFill>
                  <a:schemeClr val="tx1"/>
                </a:solidFill>
              </a:rPr>
              <a:t>Det er organisasjonene som ikke prioriterte deg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b-NO" altLang="nb-NO" dirty="0">
                <a:solidFill>
                  <a:schemeClr val="tx1"/>
                </a:solidFill>
              </a:rPr>
              <a:t>Du får sikkert noe neste år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b-NO" altLang="nb-NO" dirty="0">
                <a:solidFill>
                  <a:schemeClr val="tx1"/>
                </a:solidFill>
              </a:rPr>
              <a:t>Jeg vil satse på (2.5.3) særlig tillegg for deg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b-NO" altLang="nb-NO" dirty="0">
                <a:solidFill>
                  <a:schemeClr val="tx1"/>
                </a:solidFill>
              </a:rPr>
              <a:t>Du må stå på litt ekstra fremover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b-NO" altLang="nb-NO" dirty="0">
                <a:solidFill>
                  <a:schemeClr val="tx1"/>
                </a:solidFill>
              </a:rPr>
              <a:t>Direktøren har nok ikke prioritert deg høyt nok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b-NO" altLang="nb-NO" dirty="0">
                <a:solidFill>
                  <a:schemeClr val="tx1"/>
                </a:solidFill>
              </a:rPr>
              <a:t>Jeg rakk ikke å snakke med deg før nå</a:t>
            </a:r>
          </a:p>
        </p:txBody>
      </p:sp>
    </p:spTree>
    <p:extLst>
      <p:ext uri="{BB962C8B-B14F-4D97-AF65-F5344CB8AC3E}">
        <p14:creationId xmlns:p14="http://schemas.microsoft.com/office/powerpoint/2010/main" val="31350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FØ ppt mal">
  <a:themeElements>
    <a:clrScheme name="DFØ_NY">
      <a:dk1>
        <a:srgbClr val="000000"/>
      </a:dk1>
      <a:lt1>
        <a:srgbClr val="FFFFFF"/>
      </a:lt1>
      <a:dk2>
        <a:srgbClr val="64666A"/>
      </a:dk2>
      <a:lt2>
        <a:srgbClr val="E7E6E6"/>
      </a:lt2>
      <a:accent1>
        <a:srgbClr val="009FE3"/>
      </a:accent1>
      <a:accent2>
        <a:srgbClr val="00AB84"/>
      </a:accent2>
      <a:accent3>
        <a:srgbClr val="FCCB56"/>
      </a:accent3>
      <a:accent4>
        <a:srgbClr val="E83F53"/>
      </a:accent4>
      <a:accent5>
        <a:srgbClr val="0097AB"/>
      </a:accent5>
      <a:accent6>
        <a:srgbClr val="005B91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0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Blå">
      <a:srgbClr val="0085C0"/>
    </a:custClr>
    <a:custClr name="Grønn">
      <a:srgbClr val="0A8E6E"/>
    </a:custClr>
    <a:custClr name="Oransje">
      <a:srgbClr val="F0A519"/>
    </a:custClr>
    <a:custClr name="Rød">
      <a:srgbClr val="CA0D47"/>
    </a:custClr>
    <a:custClr name="Mørk turkis">
      <a:srgbClr val="0099AB"/>
    </a:custClr>
    <a:custClr name="Mørk blå">
      <a:srgbClr val="0D3B73"/>
    </a:custClr>
    <a:custClr name="Sort">
      <a:srgbClr val="000000"/>
    </a:custClr>
  </a:custClrLst>
  <a:extLst>
    <a:ext uri="{05A4C25C-085E-4340-85A3-A5531E510DB2}">
      <thm15:themeFamily xmlns:thm15="http://schemas.microsoft.com/office/thememl/2012/main" name="DFØ_14276_PPT mal_DEF2.pptx" id="{04966DC7-439F-2640-88E6-C083C4CCDB67}" vid="{126DF14E-E6F0-2844-B891-6B42A96FB21D}"/>
    </a:ext>
  </a:extLst>
</a:theme>
</file>

<file path=ppt/theme/theme2.xml><?xml version="1.0" encoding="utf-8"?>
<a:theme xmlns:a="http://schemas.openxmlformats.org/drawingml/2006/main" name="Office-tema">
  <a:themeElements>
    <a:clrScheme name="Egendefinert 104">
      <a:dk1>
        <a:srgbClr val="000000"/>
      </a:dk1>
      <a:lt1>
        <a:srgbClr val="FFFFFF"/>
      </a:lt1>
      <a:dk2>
        <a:srgbClr val="64666A"/>
      </a:dk2>
      <a:lt2>
        <a:srgbClr val="E7E6E6"/>
      </a:lt2>
      <a:accent1>
        <a:srgbClr val="009FE3"/>
      </a:accent1>
      <a:accent2>
        <a:srgbClr val="00AB84"/>
      </a:accent2>
      <a:accent3>
        <a:srgbClr val="FCCB56"/>
      </a:accent3>
      <a:accent4>
        <a:srgbClr val="E83F53"/>
      </a:accent4>
      <a:accent5>
        <a:srgbClr val="0097AB"/>
      </a:accent5>
      <a:accent6>
        <a:srgbClr val="005B91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Egendefinert 103">
      <a:dk1>
        <a:srgbClr val="000000"/>
      </a:dk1>
      <a:lt1>
        <a:srgbClr val="FFFFFF"/>
      </a:lt1>
      <a:dk2>
        <a:srgbClr val="64666A"/>
      </a:dk2>
      <a:lt2>
        <a:srgbClr val="E7E6E6"/>
      </a:lt2>
      <a:accent1>
        <a:srgbClr val="009FE3"/>
      </a:accent1>
      <a:accent2>
        <a:srgbClr val="00AB84"/>
      </a:accent2>
      <a:accent3>
        <a:srgbClr val="FCCB56"/>
      </a:accent3>
      <a:accent4>
        <a:srgbClr val="E83F53"/>
      </a:accent4>
      <a:accent5>
        <a:srgbClr val="0097AB"/>
      </a:accent5>
      <a:accent6>
        <a:srgbClr val="005B91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37D64B8-36B2-4243-B8A9-6D5F5F474809}">
  <we:reference id="wa104380506" version="1.3.0.0" store="nb-NO" storeType="OMEX"/>
  <we:alternateReferences>
    <we:reference id="wa104380506" version="1.3.0.0" store="WA10438050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1175</Words>
  <Application>Microsoft Office PowerPoint</Application>
  <PresentationFormat>Widescreen</PresentationFormat>
  <Paragraphs>121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7" baseType="lpstr">
      <vt:lpstr>Arial</vt:lpstr>
      <vt:lpstr>Arial Regular</vt:lpstr>
      <vt:lpstr>System Font Regular</vt:lpstr>
      <vt:lpstr>DFØ ppt mal</vt:lpstr>
      <vt:lpstr>Lønnsutvikling og lønnsforhandlinger i staten</vt:lpstr>
      <vt:lpstr>Innhold</vt:lpstr>
      <vt:lpstr>Introduksjonstekst</vt:lpstr>
      <vt:lpstr>Hvordan skjer lønnsutvikling i staten?</vt:lpstr>
      <vt:lpstr>Hva er drøfting og forhandling?</vt:lpstr>
      <vt:lpstr>Hvordan settes den økonomiske rammen i det årlige lønnsoppgjøret?</vt:lpstr>
      <vt:lpstr>Hva er leders ansvar i årlige lokale lønnsforhandlinger?</vt:lpstr>
      <vt:lpstr>Hvordan forberede en lønnssamtale? </vt:lpstr>
      <vt:lpstr>Hvordan gjennomføre lønnssamtalen?</vt:lpstr>
      <vt:lpstr>Hva består den totale lønnspakken av?</vt:lpstr>
      <vt:lpstr>Dilemmatrening</vt:lpstr>
      <vt:lpstr>Nyttige lenker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Christina Volen</cp:lastModifiedBy>
  <cp:revision>2</cp:revision>
  <dcterms:created xsi:type="dcterms:W3CDTF">2022-06-20T08:33:06Z</dcterms:created>
  <dcterms:modified xsi:type="dcterms:W3CDTF">2026-06-08T12:59:15Z</dcterms:modified>
</cp:coreProperties>
</file>