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867" r:id="rId2"/>
    <p:sldMasterId id="2147483935" r:id="rId3"/>
    <p:sldMasterId id="2147484149" r:id="rId4"/>
  </p:sldMasterIdLst>
  <p:notesMasterIdLst>
    <p:notesMasterId r:id="rId19"/>
  </p:notesMasterIdLst>
  <p:handoutMasterIdLst>
    <p:handoutMasterId r:id="rId20"/>
  </p:handoutMasterIdLst>
  <p:sldIdLst>
    <p:sldId id="257" r:id="rId5"/>
    <p:sldId id="265" r:id="rId6"/>
    <p:sldId id="260" r:id="rId7"/>
    <p:sldId id="258" r:id="rId8"/>
    <p:sldId id="259" r:id="rId9"/>
    <p:sldId id="267" r:id="rId10"/>
    <p:sldId id="261" r:id="rId11"/>
    <p:sldId id="268" r:id="rId12"/>
    <p:sldId id="262" r:id="rId13"/>
    <p:sldId id="266" r:id="rId14"/>
    <p:sldId id="269" r:id="rId15"/>
    <p:sldId id="263" r:id="rId16"/>
    <p:sldId id="270" r:id="rId17"/>
    <p:sldId id="264"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4C"/>
    <a:srgbClr val="669DBD"/>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2A827-CE04-446D-AA87-6618530D997B}" v="62" dt="2026-05-21T07:26:24.04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32"/>
      </p:cViewPr>
      <p:guideLst>
        <p:guide orient="horz" pos="22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svg"/><Relationship Id="rId1" Type="http://schemas.openxmlformats.org/officeDocument/2006/relationships/image" Target="../media/image61.svg"/></Relationships>
</file>

<file path=ppt/diagrams/_rels/data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svg"/><Relationship Id="rId1" Type="http://schemas.openxmlformats.org/officeDocument/2006/relationships/image" Target="../media/image64.svg"/><Relationship Id="rId4" Type="http://schemas.openxmlformats.org/officeDocument/2006/relationships/image" Target="../media/image67.svg"/></Relationships>
</file>

<file path=ppt/diagrams/_rels/data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svg"/><Relationship Id="rId1" Type="http://schemas.openxmlformats.org/officeDocument/2006/relationships/image" Target="../media/image68.svg"/></Relationships>
</file>

<file path=ppt/diagrams/_rels/data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svg"/><Relationship Id="rId1" Type="http://schemas.openxmlformats.org/officeDocument/2006/relationships/image" Target="../media/image74.svg"/><Relationship Id="rId4" Type="http://schemas.openxmlformats.org/officeDocument/2006/relationships/image" Target="../media/image7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svg"/><Relationship Id="rId1" Type="http://schemas.openxmlformats.org/officeDocument/2006/relationships/image" Target="../media/image6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svg"/><Relationship Id="rId1" Type="http://schemas.openxmlformats.org/officeDocument/2006/relationships/image" Target="../media/image64.svg"/><Relationship Id="rId4" Type="http://schemas.openxmlformats.org/officeDocument/2006/relationships/image" Target="../media/image6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svg"/><Relationship Id="rId1" Type="http://schemas.openxmlformats.org/officeDocument/2006/relationships/image" Target="../media/image6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svg"/><Relationship Id="rId1" Type="http://schemas.openxmlformats.org/officeDocument/2006/relationships/image" Target="../media/image74.sv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C67EF-32A1-444E-ADAE-FD779B2FD0A8}" type="doc">
      <dgm:prSet loTypeId="urn:microsoft.com/office/officeart/2018/2/layout/IconVerticalSolidList" loCatId="icon" qsTypeId="urn:microsoft.com/office/officeart/2005/8/quickstyle/simple1" qsCatId="simple" csTypeId="urn:microsoft.com/office/officeart/2005/8/colors/accent2_5" csCatId="accent2" phldr="1"/>
      <dgm:spPr/>
      <dgm:t>
        <a:bodyPr/>
        <a:lstStyle/>
        <a:p>
          <a:endParaRPr lang="en-US"/>
        </a:p>
      </dgm:t>
    </dgm:pt>
    <dgm:pt modelId="{F60DC8F5-E2AF-44CF-B54F-645951E8468B}">
      <dgm:prSet/>
      <dgm:spPr/>
      <dgm:t>
        <a:bodyPr/>
        <a:lstStyle/>
        <a:p>
          <a:pPr>
            <a:lnSpc>
              <a:spcPct val="100000"/>
            </a:lnSpc>
          </a:pPr>
          <a:r>
            <a:rPr lang="nb-NO"/>
            <a:t>Lederlaget som støtdemper</a:t>
          </a:r>
          <a:endParaRPr lang="en-US"/>
        </a:p>
      </dgm:t>
    </dgm:pt>
    <dgm:pt modelId="{1C6F9F8E-391B-4178-9AF6-0B2A27E4C797}" type="parTrans" cxnId="{D346BBDA-4452-4C04-86D0-20A70E4BFADF}">
      <dgm:prSet/>
      <dgm:spPr/>
      <dgm:t>
        <a:bodyPr/>
        <a:lstStyle/>
        <a:p>
          <a:endParaRPr lang="en-US"/>
        </a:p>
      </dgm:t>
    </dgm:pt>
    <dgm:pt modelId="{75AF5559-7813-4EF3-820A-1AB73E5A350A}" type="sibTrans" cxnId="{D346BBDA-4452-4C04-86D0-20A70E4BFADF}">
      <dgm:prSet/>
      <dgm:spPr/>
      <dgm:t>
        <a:bodyPr/>
        <a:lstStyle/>
        <a:p>
          <a:endParaRPr lang="en-US"/>
        </a:p>
      </dgm:t>
    </dgm:pt>
    <dgm:pt modelId="{92140091-5342-47AB-B96D-CB9F0FF77B2C}">
      <dgm:prSet/>
      <dgm:spPr/>
      <dgm:t>
        <a:bodyPr/>
        <a:lstStyle/>
        <a:p>
          <a:pPr>
            <a:lnSpc>
              <a:spcPct val="100000"/>
            </a:lnSpc>
          </a:pPr>
          <a:r>
            <a:rPr lang="nb-NO"/>
            <a:t>I en stat under konstant endring er det ledergruppen som må absorbere usikkerhet slik at resten av organisasjonen kan levere</a:t>
          </a:r>
          <a:endParaRPr lang="en-US"/>
        </a:p>
      </dgm:t>
    </dgm:pt>
    <dgm:pt modelId="{E65057D3-0902-437C-805C-11E349BFB6A4}" type="parTrans" cxnId="{A5BC99A9-04F9-46BF-8F88-2AE3F830703D}">
      <dgm:prSet/>
      <dgm:spPr/>
      <dgm:t>
        <a:bodyPr/>
        <a:lstStyle/>
        <a:p>
          <a:endParaRPr lang="en-US"/>
        </a:p>
      </dgm:t>
    </dgm:pt>
    <dgm:pt modelId="{1C23E98E-98CD-4525-B9BD-8914741C6322}" type="sibTrans" cxnId="{A5BC99A9-04F9-46BF-8F88-2AE3F830703D}">
      <dgm:prSet/>
      <dgm:spPr/>
      <dgm:t>
        <a:bodyPr/>
        <a:lstStyle/>
        <a:p>
          <a:endParaRPr lang="en-US"/>
        </a:p>
      </dgm:t>
    </dgm:pt>
    <dgm:pt modelId="{CD1FC442-9C38-41FF-97A3-448DBF6BEB80}">
      <dgm:prSet/>
      <dgm:spPr/>
      <dgm:t>
        <a:bodyPr/>
        <a:lstStyle/>
        <a:p>
          <a:pPr>
            <a:lnSpc>
              <a:spcPct val="100000"/>
            </a:lnSpc>
          </a:pPr>
          <a:r>
            <a:rPr lang="nb-NO"/>
            <a:t>Fra silo til samhandling</a:t>
          </a:r>
          <a:endParaRPr lang="en-US"/>
        </a:p>
      </dgm:t>
    </dgm:pt>
    <dgm:pt modelId="{898CF6DD-5AA1-424A-ABFF-74AB53650498}" type="parTrans" cxnId="{306CB16E-BF91-484F-8D22-5D4EBBB9CDB8}">
      <dgm:prSet/>
      <dgm:spPr/>
      <dgm:t>
        <a:bodyPr/>
        <a:lstStyle/>
        <a:p>
          <a:endParaRPr lang="en-US"/>
        </a:p>
      </dgm:t>
    </dgm:pt>
    <dgm:pt modelId="{9E046E99-563F-4421-A0A3-8EB4F54E609E}" type="sibTrans" cxnId="{306CB16E-BF91-484F-8D22-5D4EBBB9CDB8}">
      <dgm:prSet/>
      <dgm:spPr/>
      <dgm:t>
        <a:bodyPr/>
        <a:lstStyle/>
        <a:p>
          <a:endParaRPr lang="en-US"/>
        </a:p>
      </dgm:t>
    </dgm:pt>
    <dgm:pt modelId="{73C6141E-FA8E-425A-A9FD-D6C5BCCEDD26}">
      <dgm:prSet/>
      <dgm:spPr/>
      <dgm:t>
        <a:bodyPr/>
        <a:lstStyle/>
        <a:p>
          <a:pPr>
            <a:lnSpc>
              <a:spcPct val="100000"/>
            </a:lnSpc>
          </a:pPr>
          <a:r>
            <a:rPr lang="nb-NO"/>
            <a:t>Endring lykkes sjelden i én avdeling alene. Vi bygger en felles plattform som trengs for å stå i krysspresset</a:t>
          </a:r>
          <a:endParaRPr lang="en-US"/>
        </a:p>
      </dgm:t>
    </dgm:pt>
    <dgm:pt modelId="{050241AB-C1DF-44BD-B9E6-A92C1140797C}" type="parTrans" cxnId="{9E4F8DF4-7A3B-41C8-889A-9170ED65F4AB}">
      <dgm:prSet/>
      <dgm:spPr/>
      <dgm:t>
        <a:bodyPr/>
        <a:lstStyle/>
        <a:p>
          <a:endParaRPr lang="en-US"/>
        </a:p>
      </dgm:t>
    </dgm:pt>
    <dgm:pt modelId="{8DA9469D-AA6F-4673-94BA-266132535E05}" type="sibTrans" cxnId="{9E4F8DF4-7A3B-41C8-889A-9170ED65F4AB}">
      <dgm:prSet/>
      <dgm:spPr/>
      <dgm:t>
        <a:bodyPr/>
        <a:lstStyle/>
        <a:p>
          <a:endParaRPr lang="en-US"/>
        </a:p>
      </dgm:t>
    </dgm:pt>
    <dgm:pt modelId="{473FF659-16B9-4F83-9D87-2E0CCF3B2058}">
      <dgm:prSet/>
      <dgm:spPr/>
      <dgm:t>
        <a:bodyPr/>
        <a:lstStyle/>
        <a:p>
          <a:pPr>
            <a:lnSpc>
              <a:spcPct val="100000"/>
            </a:lnSpc>
          </a:pPr>
          <a:r>
            <a:rPr lang="nb-NO"/>
            <a:t>Psykologisk trygghet i praksis</a:t>
          </a:r>
          <a:endParaRPr lang="en-US"/>
        </a:p>
      </dgm:t>
    </dgm:pt>
    <dgm:pt modelId="{35C79BFA-C720-4C73-A82C-F18636D6DE89}" type="parTrans" cxnId="{03BD00A6-5C4B-46E1-BC53-5AE612CFC28F}">
      <dgm:prSet/>
      <dgm:spPr/>
      <dgm:t>
        <a:bodyPr/>
        <a:lstStyle/>
        <a:p>
          <a:endParaRPr lang="en-US"/>
        </a:p>
      </dgm:t>
    </dgm:pt>
    <dgm:pt modelId="{846402EF-C419-4F80-9EA6-546B06773FCF}" type="sibTrans" cxnId="{03BD00A6-5C4B-46E1-BC53-5AE612CFC28F}">
      <dgm:prSet/>
      <dgm:spPr/>
      <dgm:t>
        <a:bodyPr/>
        <a:lstStyle/>
        <a:p>
          <a:endParaRPr lang="en-US"/>
        </a:p>
      </dgm:t>
    </dgm:pt>
    <dgm:pt modelId="{7909CFC5-4C7C-4826-B918-064EED91029A}">
      <dgm:prSet/>
      <dgm:spPr/>
      <dgm:t>
        <a:bodyPr/>
        <a:lstStyle/>
        <a:p>
          <a:pPr>
            <a:lnSpc>
              <a:spcPct val="100000"/>
            </a:lnSpc>
          </a:pPr>
          <a:r>
            <a:rPr lang="nb-NO"/>
            <a:t>Ved å skape rom for denne samtalen, forebygger vi endringstretthet og bygger et mer robust lederfellesskap.</a:t>
          </a:r>
          <a:endParaRPr lang="en-US"/>
        </a:p>
      </dgm:t>
    </dgm:pt>
    <dgm:pt modelId="{76ACF220-EBE1-4350-AEE7-3F846E8C31D2}" type="parTrans" cxnId="{20E884D4-0607-4F88-9B63-C3E1C9AD0649}">
      <dgm:prSet/>
      <dgm:spPr/>
      <dgm:t>
        <a:bodyPr/>
        <a:lstStyle/>
        <a:p>
          <a:endParaRPr lang="en-US"/>
        </a:p>
      </dgm:t>
    </dgm:pt>
    <dgm:pt modelId="{DF66532E-C22E-4AAD-BFE2-41BA681FB1B5}" type="sibTrans" cxnId="{20E884D4-0607-4F88-9B63-C3E1C9AD0649}">
      <dgm:prSet/>
      <dgm:spPr/>
      <dgm:t>
        <a:bodyPr/>
        <a:lstStyle/>
        <a:p>
          <a:endParaRPr lang="en-US"/>
        </a:p>
      </dgm:t>
    </dgm:pt>
    <dgm:pt modelId="{E41C217C-0D25-4563-AB6F-5EF97E693DDF}" type="pres">
      <dgm:prSet presAssocID="{84FC67EF-32A1-444E-ADAE-FD779B2FD0A8}" presName="root" presStyleCnt="0">
        <dgm:presLayoutVars>
          <dgm:dir/>
          <dgm:resizeHandles val="exact"/>
        </dgm:presLayoutVars>
      </dgm:prSet>
      <dgm:spPr/>
    </dgm:pt>
    <dgm:pt modelId="{BB4E270E-9784-4C5C-8FC3-B4243F500063}" type="pres">
      <dgm:prSet presAssocID="{F60DC8F5-E2AF-44CF-B54F-645951E8468B}" presName="compNode" presStyleCnt="0"/>
      <dgm:spPr/>
    </dgm:pt>
    <dgm:pt modelId="{CD1C90A8-4EE2-4AB0-B46D-E5C658DAA244}" type="pres">
      <dgm:prSet presAssocID="{F60DC8F5-E2AF-44CF-B54F-645951E8468B}" presName="bgRect" presStyleLbl="bgShp" presStyleIdx="0" presStyleCnt="3"/>
      <dgm:spPr/>
    </dgm:pt>
    <dgm:pt modelId="{3E504CCD-4AE9-4A81-A6A8-7AFB7846DED7}" type="pres">
      <dgm:prSet presAssocID="{F60DC8F5-E2AF-44CF-B54F-645951E8468B}"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Frakoblet"/>
        </a:ext>
      </dgm:extLst>
    </dgm:pt>
    <dgm:pt modelId="{888C2821-8C88-4BDF-B4B7-C694EBE31454}" type="pres">
      <dgm:prSet presAssocID="{F60DC8F5-E2AF-44CF-B54F-645951E8468B}" presName="spaceRect" presStyleCnt="0"/>
      <dgm:spPr/>
    </dgm:pt>
    <dgm:pt modelId="{CCA65D8A-740A-4310-85F8-A01C44A777F9}" type="pres">
      <dgm:prSet presAssocID="{F60DC8F5-E2AF-44CF-B54F-645951E8468B}" presName="parTx" presStyleLbl="revTx" presStyleIdx="0" presStyleCnt="6">
        <dgm:presLayoutVars>
          <dgm:chMax val="0"/>
          <dgm:chPref val="0"/>
        </dgm:presLayoutVars>
      </dgm:prSet>
      <dgm:spPr/>
    </dgm:pt>
    <dgm:pt modelId="{041CF11F-B159-41BB-9813-5FEEE1FE968F}" type="pres">
      <dgm:prSet presAssocID="{F60DC8F5-E2AF-44CF-B54F-645951E8468B}" presName="desTx" presStyleLbl="revTx" presStyleIdx="1" presStyleCnt="6">
        <dgm:presLayoutVars/>
      </dgm:prSet>
      <dgm:spPr/>
    </dgm:pt>
    <dgm:pt modelId="{73DEC56E-BC31-4AB5-A8FC-5197885119A0}" type="pres">
      <dgm:prSet presAssocID="{75AF5559-7813-4EF3-820A-1AB73E5A350A}" presName="sibTrans" presStyleCnt="0"/>
      <dgm:spPr/>
    </dgm:pt>
    <dgm:pt modelId="{1A31673E-2DCA-4520-91BF-B3364C60A698}" type="pres">
      <dgm:prSet presAssocID="{CD1FC442-9C38-41FF-97A3-448DBF6BEB80}" presName="compNode" presStyleCnt="0"/>
      <dgm:spPr/>
    </dgm:pt>
    <dgm:pt modelId="{764A4B38-66EF-49D5-B516-3492DF8376BA}" type="pres">
      <dgm:prSet presAssocID="{CD1FC442-9C38-41FF-97A3-448DBF6BEB80}" presName="bgRect" presStyleLbl="bgShp" presStyleIdx="1" presStyleCnt="3"/>
      <dgm:spPr/>
    </dgm:pt>
    <dgm:pt modelId="{A2C59965-02EF-4865-BC15-27897C2F074D}" type="pres">
      <dgm:prSet presAssocID="{CD1FC442-9C38-41FF-97A3-448DBF6BEB8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EB40CF5A-C387-4725-A1C3-03122FF2FF83}" type="pres">
      <dgm:prSet presAssocID="{CD1FC442-9C38-41FF-97A3-448DBF6BEB80}" presName="spaceRect" presStyleCnt="0"/>
      <dgm:spPr/>
    </dgm:pt>
    <dgm:pt modelId="{3DB74308-626E-4D7E-BEA9-D0D9711F3C16}" type="pres">
      <dgm:prSet presAssocID="{CD1FC442-9C38-41FF-97A3-448DBF6BEB80}" presName="parTx" presStyleLbl="revTx" presStyleIdx="2" presStyleCnt="6">
        <dgm:presLayoutVars>
          <dgm:chMax val="0"/>
          <dgm:chPref val="0"/>
        </dgm:presLayoutVars>
      </dgm:prSet>
      <dgm:spPr/>
    </dgm:pt>
    <dgm:pt modelId="{CD8D6AD0-7A8F-464D-8DE0-81DE00ADA813}" type="pres">
      <dgm:prSet presAssocID="{CD1FC442-9C38-41FF-97A3-448DBF6BEB80}" presName="desTx" presStyleLbl="revTx" presStyleIdx="3" presStyleCnt="6">
        <dgm:presLayoutVars/>
      </dgm:prSet>
      <dgm:spPr/>
    </dgm:pt>
    <dgm:pt modelId="{491AA09F-6E7F-4A3B-B7EE-AE994971F17E}" type="pres">
      <dgm:prSet presAssocID="{9E046E99-563F-4421-A0A3-8EB4F54E609E}" presName="sibTrans" presStyleCnt="0"/>
      <dgm:spPr/>
    </dgm:pt>
    <dgm:pt modelId="{630A9FFF-E990-4004-B7C9-6946A3821B93}" type="pres">
      <dgm:prSet presAssocID="{473FF659-16B9-4F83-9D87-2E0CCF3B2058}" presName="compNode" presStyleCnt="0"/>
      <dgm:spPr/>
    </dgm:pt>
    <dgm:pt modelId="{A4606AA3-E544-4C2A-97ED-BE25C845E26C}" type="pres">
      <dgm:prSet presAssocID="{473FF659-16B9-4F83-9D87-2E0CCF3B2058}" presName="bgRect" presStyleLbl="bgShp" presStyleIdx="2" presStyleCnt="3"/>
      <dgm:spPr/>
    </dgm:pt>
    <dgm:pt modelId="{3273B06E-5426-47F6-BC45-C2E4C0B91D35}" type="pres">
      <dgm:prSet presAssocID="{473FF659-16B9-4F83-9D87-2E0CCF3B2058}"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ead with Gears"/>
        </a:ext>
      </dgm:extLst>
    </dgm:pt>
    <dgm:pt modelId="{597E2A0D-B490-4677-A406-B51BEAC2E411}" type="pres">
      <dgm:prSet presAssocID="{473FF659-16B9-4F83-9D87-2E0CCF3B2058}" presName="spaceRect" presStyleCnt="0"/>
      <dgm:spPr/>
    </dgm:pt>
    <dgm:pt modelId="{2B928FB3-8F01-47B0-ABD8-EA16BDC8CF10}" type="pres">
      <dgm:prSet presAssocID="{473FF659-16B9-4F83-9D87-2E0CCF3B2058}" presName="parTx" presStyleLbl="revTx" presStyleIdx="4" presStyleCnt="6">
        <dgm:presLayoutVars>
          <dgm:chMax val="0"/>
          <dgm:chPref val="0"/>
        </dgm:presLayoutVars>
      </dgm:prSet>
      <dgm:spPr/>
    </dgm:pt>
    <dgm:pt modelId="{94E25CBA-1C4F-4A69-B565-42A698C34909}" type="pres">
      <dgm:prSet presAssocID="{473FF659-16B9-4F83-9D87-2E0CCF3B2058}" presName="desTx" presStyleLbl="revTx" presStyleIdx="5" presStyleCnt="6">
        <dgm:presLayoutVars/>
      </dgm:prSet>
      <dgm:spPr/>
    </dgm:pt>
  </dgm:ptLst>
  <dgm:cxnLst>
    <dgm:cxn modelId="{50DE3A6B-637C-4F39-B230-7869644DEC21}" type="presOf" srcId="{73C6141E-FA8E-425A-A9FD-D6C5BCCEDD26}" destId="{CD8D6AD0-7A8F-464D-8DE0-81DE00ADA813}" srcOrd="0" destOrd="0" presId="urn:microsoft.com/office/officeart/2018/2/layout/IconVerticalSolidList"/>
    <dgm:cxn modelId="{34275D6C-4886-47D3-AA1B-A29C6A01211A}" type="presOf" srcId="{CD1FC442-9C38-41FF-97A3-448DBF6BEB80}" destId="{3DB74308-626E-4D7E-BEA9-D0D9711F3C16}" srcOrd="0" destOrd="0" presId="urn:microsoft.com/office/officeart/2018/2/layout/IconVerticalSolidList"/>
    <dgm:cxn modelId="{306CB16E-BF91-484F-8D22-5D4EBBB9CDB8}" srcId="{84FC67EF-32A1-444E-ADAE-FD779B2FD0A8}" destId="{CD1FC442-9C38-41FF-97A3-448DBF6BEB80}" srcOrd="1" destOrd="0" parTransId="{898CF6DD-5AA1-424A-ABFF-74AB53650498}" sibTransId="{9E046E99-563F-4421-A0A3-8EB4F54E609E}"/>
    <dgm:cxn modelId="{8892D683-5754-4BD3-ACD9-EDF14047379C}" type="presOf" srcId="{473FF659-16B9-4F83-9D87-2E0CCF3B2058}" destId="{2B928FB3-8F01-47B0-ABD8-EA16BDC8CF10}" srcOrd="0" destOrd="0" presId="urn:microsoft.com/office/officeart/2018/2/layout/IconVerticalSolidList"/>
    <dgm:cxn modelId="{C2247690-251B-4FFC-B093-925867DC0068}" type="presOf" srcId="{84FC67EF-32A1-444E-ADAE-FD779B2FD0A8}" destId="{E41C217C-0D25-4563-AB6F-5EF97E693DDF}" srcOrd="0" destOrd="0" presId="urn:microsoft.com/office/officeart/2018/2/layout/IconVerticalSolidList"/>
    <dgm:cxn modelId="{03BD00A6-5C4B-46E1-BC53-5AE612CFC28F}" srcId="{84FC67EF-32A1-444E-ADAE-FD779B2FD0A8}" destId="{473FF659-16B9-4F83-9D87-2E0CCF3B2058}" srcOrd="2" destOrd="0" parTransId="{35C79BFA-C720-4C73-A82C-F18636D6DE89}" sibTransId="{846402EF-C419-4F80-9EA6-546B06773FCF}"/>
    <dgm:cxn modelId="{A5BC99A9-04F9-46BF-8F88-2AE3F830703D}" srcId="{F60DC8F5-E2AF-44CF-B54F-645951E8468B}" destId="{92140091-5342-47AB-B96D-CB9F0FF77B2C}" srcOrd="0" destOrd="0" parTransId="{E65057D3-0902-437C-805C-11E349BFB6A4}" sibTransId="{1C23E98E-98CD-4525-B9BD-8914741C6322}"/>
    <dgm:cxn modelId="{E18A27C7-80CE-43EE-850D-65B43F3AAA9B}" type="presOf" srcId="{7909CFC5-4C7C-4826-B918-064EED91029A}" destId="{94E25CBA-1C4F-4A69-B565-42A698C34909}" srcOrd="0" destOrd="0" presId="urn:microsoft.com/office/officeart/2018/2/layout/IconVerticalSolidList"/>
    <dgm:cxn modelId="{20E884D4-0607-4F88-9B63-C3E1C9AD0649}" srcId="{473FF659-16B9-4F83-9D87-2E0CCF3B2058}" destId="{7909CFC5-4C7C-4826-B918-064EED91029A}" srcOrd="0" destOrd="0" parTransId="{76ACF220-EBE1-4350-AEE7-3F846E8C31D2}" sibTransId="{DF66532E-C22E-4AAD-BFE2-41BA681FB1B5}"/>
    <dgm:cxn modelId="{D346BBDA-4452-4C04-86D0-20A70E4BFADF}" srcId="{84FC67EF-32A1-444E-ADAE-FD779B2FD0A8}" destId="{F60DC8F5-E2AF-44CF-B54F-645951E8468B}" srcOrd="0" destOrd="0" parTransId="{1C6F9F8E-391B-4178-9AF6-0B2A27E4C797}" sibTransId="{75AF5559-7813-4EF3-820A-1AB73E5A350A}"/>
    <dgm:cxn modelId="{49F25BDB-A68A-4930-8BD9-C8E9B56DBB8D}" type="presOf" srcId="{F60DC8F5-E2AF-44CF-B54F-645951E8468B}" destId="{CCA65D8A-740A-4310-85F8-A01C44A777F9}" srcOrd="0" destOrd="0" presId="urn:microsoft.com/office/officeart/2018/2/layout/IconVerticalSolidList"/>
    <dgm:cxn modelId="{E9E4DEF2-5090-4D6E-BB97-65D247EF2331}" type="presOf" srcId="{92140091-5342-47AB-B96D-CB9F0FF77B2C}" destId="{041CF11F-B159-41BB-9813-5FEEE1FE968F}" srcOrd="0" destOrd="0" presId="urn:microsoft.com/office/officeart/2018/2/layout/IconVerticalSolidList"/>
    <dgm:cxn modelId="{9E4F8DF4-7A3B-41C8-889A-9170ED65F4AB}" srcId="{CD1FC442-9C38-41FF-97A3-448DBF6BEB80}" destId="{73C6141E-FA8E-425A-A9FD-D6C5BCCEDD26}" srcOrd="0" destOrd="0" parTransId="{050241AB-C1DF-44BD-B9E6-A92C1140797C}" sibTransId="{8DA9469D-AA6F-4673-94BA-266132535E05}"/>
    <dgm:cxn modelId="{C63F6C58-CFC9-4CD9-8E61-64B20DA1373F}" type="presParOf" srcId="{E41C217C-0D25-4563-AB6F-5EF97E693DDF}" destId="{BB4E270E-9784-4C5C-8FC3-B4243F500063}" srcOrd="0" destOrd="0" presId="urn:microsoft.com/office/officeart/2018/2/layout/IconVerticalSolidList"/>
    <dgm:cxn modelId="{4BED7621-36BC-4F50-9C02-48A9B7220C28}" type="presParOf" srcId="{BB4E270E-9784-4C5C-8FC3-B4243F500063}" destId="{CD1C90A8-4EE2-4AB0-B46D-E5C658DAA244}" srcOrd="0" destOrd="0" presId="urn:microsoft.com/office/officeart/2018/2/layout/IconVerticalSolidList"/>
    <dgm:cxn modelId="{047A41E6-0C67-4DDC-AEB1-DC9F5DFC03AE}" type="presParOf" srcId="{BB4E270E-9784-4C5C-8FC3-B4243F500063}" destId="{3E504CCD-4AE9-4A81-A6A8-7AFB7846DED7}" srcOrd="1" destOrd="0" presId="urn:microsoft.com/office/officeart/2018/2/layout/IconVerticalSolidList"/>
    <dgm:cxn modelId="{5ADE48BC-7FAC-4ADA-9310-DC437C0F07DA}" type="presParOf" srcId="{BB4E270E-9784-4C5C-8FC3-B4243F500063}" destId="{888C2821-8C88-4BDF-B4B7-C694EBE31454}" srcOrd="2" destOrd="0" presId="urn:microsoft.com/office/officeart/2018/2/layout/IconVerticalSolidList"/>
    <dgm:cxn modelId="{F8294132-4AE6-4613-B5E7-1224C474172B}" type="presParOf" srcId="{BB4E270E-9784-4C5C-8FC3-B4243F500063}" destId="{CCA65D8A-740A-4310-85F8-A01C44A777F9}" srcOrd="3" destOrd="0" presId="urn:microsoft.com/office/officeart/2018/2/layout/IconVerticalSolidList"/>
    <dgm:cxn modelId="{81EBD7DE-8161-4308-BC7C-872DD8899FAB}" type="presParOf" srcId="{BB4E270E-9784-4C5C-8FC3-B4243F500063}" destId="{041CF11F-B159-41BB-9813-5FEEE1FE968F}" srcOrd="4" destOrd="0" presId="urn:microsoft.com/office/officeart/2018/2/layout/IconVerticalSolidList"/>
    <dgm:cxn modelId="{28343D9D-72A8-47E5-B924-3A337B1124D8}" type="presParOf" srcId="{E41C217C-0D25-4563-AB6F-5EF97E693DDF}" destId="{73DEC56E-BC31-4AB5-A8FC-5197885119A0}" srcOrd="1" destOrd="0" presId="urn:microsoft.com/office/officeart/2018/2/layout/IconVerticalSolidList"/>
    <dgm:cxn modelId="{8D08391F-81AA-4756-B6D9-733D28B041F4}" type="presParOf" srcId="{E41C217C-0D25-4563-AB6F-5EF97E693DDF}" destId="{1A31673E-2DCA-4520-91BF-B3364C60A698}" srcOrd="2" destOrd="0" presId="urn:microsoft.com/office/officeart/2018/2/layout/IconVerticalSolidList"/>
    <dgm:cxn modelId="{EFD6DDE2-C8FF-45C6-BDDE-7CA47C45ADD5}" type="presParOf" srcId="{1A31673E-2DCA-4520-91BF-B3364C60A698}" destId="{764A4B38-66EF-49D5-B516-3492DF8376BA}" srcOrd="0" destOrd="0" presId="urn:microsoft.com/office/officeart/2018/2/layout/IconVerticalSolidList"/>
    <dgm:cxn modelId="{7517A638-D464-41F0-B25B-B541B6599700}" type="presParOf" srcId="{1A31673E-2DCA-4520-91BF-B3364C60A698}" destId="{A2C59965-02EF-4865-BC15-27897C2F074D}" srcOrd="1" destOrd="0" presId="urn:microsoft.com/office/officeart/2018/2/layout/IconVerticalSolidList"/>
    <dgm:cxn modelId="{25416237-B6B8-4050-9279-4BAAD039C46A}" type="presParOf" srcId="{1A31673E-2DCA-4520-91BF-B3364C60A698}" destId="{EB40CF5A-C387-4725-A1C3-03122FF2FF83}" srcOrd="2" destOrd="0" presId="urn:microsoft.com/office/officeart/2018/2/layout/IconVerticalSolidList"/>
    <dgm:cxn modelId="{4D456665-8FDD-4DEC-B334-92A65B4B1E50}" type="presParOf" srcId="{1A31673E-2DCA-4520-91BF-B3364C60A698}" destId="{3DB74308-626E-4D7E-BEA9-D0D9711F3C16}" srcOrd="3" destOrd="0" presId="urn:microsoft.com/office/officeart/2018/2/layout/IconVerticalSolidList"/>
    <dgm:cxn modelId="{9B615429-56EE-4CC8-A5B5-997D73DA4FF3}" type="presParOf" srcId="{1A31673E-2DCA-4520-91BF-B3364C60A698}" destId="{CD8D6AD0-7A8F-464D-8DE0-81DE00ADA813}" srcOrd="4" destOrd="0" presId="urn:microsoft.com/office/officeart/2018/2/layout/IconVerticalSolidList"/>
    <dgm:cxn modelId="{F6901E32-A082-4BA2-8FBB-94F4CF05DC2A}" type="presParOf" srcId="{E41C217C-0D25-4563-AB6F-5EF97E693DDF}" destId="{491AA09F-6E7F-4A3B-B7EE-AE994971F17E}" srcOrd="3" destOrd="0" presId="urn:microsoft.com/office/officeart/2018/2/layout/IconVerticalSolidList"/>
    <dgm:cxn modelId="{CDF08233-D716-4240-B102-B0123ABAB0EC}" type="presParOf" srcId="{E41C217C-0D25-4563-AB6F-5EF97E693DDF}" destId="{630A9FFF-E990-4004-B7C9-6946A3821B93}" srcOrd="4" destOrd="0" presId="urn:microsoft.com/office/officeart/2018/2/layout/IconVerticalSolidList"/>
    <dgm:cxn modelId="{AD8AADCA-FB5A-4C6E-9DB7-9931D81D399B}" type="presParOf" srcId="{630A9FFF-E990-4004-B7C9-6946A3821B93}" destId="{A4606AA3-E544-4C2A-97ED-BE25C845E26C}" srcOrd="0" destOrd="0" presId="urn:microsoft.com/office/officeart/2018/2/layout/IconVerticalSolidList"/>
    <dgm:cxn modelId="{E49C2678-EC9E-4CF0-8A91-930563E63308}" type="presParOf" srcId="{630A9FFF-E990-4004-B7C9-6946A3821B93}" destId="{3273B06E-5426-47F6-BC45-C2E4C0B91D35}" srcOrd="1" destOrd="0" presId="urn:microsoft.com/office/officeart/2018/2/layout/IconVerticalSolidList"/>
    <dgm:cxn modelId="{E1B6B094-BCA1-42B8-A5CB-C031FF9C18F3}" type="presParOf" srcId="{630A9FFF-E990-4004-B7C9-6946A3821B93}" destId="{597E2A0D-B490-4677-A406-B51BEAC2E411}" srcOrd="2" destOrd="0" presId="urn:microsoft.com/office/officeart/2018/2/layout/IconVerticalSolidList"/>
    <dgm:cxn modelId="{2DA22B39-D95A-4FD6-935D-BF578FA91D06}" type="presParOf" srcId="{630A9FFF-E990-4004-B7C9-6946A3821B93}" destId="{2B928FB3-8F01-47B0-ABD8-EA16BDC8CF10}" srcOrd="3" destOrd="0" presId="urn:microsoft.com/office/officeart/2018/2/layout/IconVerticalSolidList"/>
    <dgm:cxn modelId="{1D6CC274-367B-4669-A452-F1C0A59AA5C7}" type="presParOf" srcId="{630A9FFF-E990-4004-B7C9-6946A3821B93}" destId="{94E25CBA-1C4F-4A69-B565-42A698C3490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DB9FD-B6A2-48E2-80FE-E0B6D32F7687}"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D94E5686-D73C-46E9-952A-EB18C70882CA}">
      <dgm:prSet/>
      <dgm:spPr/>
      <dgm:t>
        <a:bodyPr/>
        <a:lstStyle/>
        <a:p>
          <a:pPr>
            <a:lnSpc>
              <a:spcPct val="100000"/>
            </a:lnSpc>
          </a:pPr>
          <a:r>
            <a:rPr lang="nb-NO"/>
            <a:t>Tidsbruk: 3–4 timer totalt (eller fordelt på to økter).</a:t>
          </a:r>
          <a:endParaRPr lang="en-US"/>
        </a:p>
      </dgm:t>
    </dgm:pt>
    <dgm:pt modelId="{7C0BC882-675E-4131-BF78-97015A7AAC87}" type="parTrans" cxnId="{D08746B7-17E4-40D2-BCFA-980BC57C747D}">
      <dgm:prSet/>
      <dgm:spPr/>
      <dgm:t>
        <a:bodyPr/>
        <a:lstStyle/>
        <a:p>
          <a:endParaRPr lang="en-US"/>
        </a:p>
      </dgm:t>
    </dgm:pt>
    <dgm:pt modelId="{BA22B4A9-263E-4CED-AB46-53EB39A382C3}" type="sibTrans" cxnId="{D08746B7-17E4-40D2-BCFA-980BC57C747D}">
      <dgm:prSet/>
      <dgm:spPr/>
      <dgm:t>
        <a:bodyPr/>
        <a:lstStyle/>
        <a:p>
          <a:pPr>
            <a:lnSpc>
              <a:spcPct val="100000"/>
            </a:lnSpc>
          </a:pPr>
          <a:endParaRPr lang="en-US"/>
        </a:p>
      </dgm:t>
    </dgm:pt>
    <dgm:pt modelId="{C1E41D52-DCD5-42D5-866C-8E68AFDC9B7D}">
      <dgm:prSet/>
      <dgm:spPr/>
      <dgm:t>
        <a:bodyPr/>
        <a:lstStyle/>
        <a:p>
          <a:pPr>
            <a:lnSpc>
              <a:spcPct val="100000"/>
            </a:lnSpc>
          </a:pPr>
          <a:r>
            <a:rPr lang="nb-NO"/>
            <a:t>Utstyr: Oppgaveark i A3, post-it lapper, tusjer og tape.</a:t>
          </a:r>
          <a:endParaRPr lang="en-US"/>
        </a:p>
      </dgm:t>
    </dgm:pt>
    <dgm:pt modelId="{9212EB3F-FD56-48B6-83D9-3C35B8354DC7}" type="parTrans" cxnId="{55191CFB-DACC-43B3-95C5-7D1C5BA7A816}">
      <dgm:prSet/>
      <dgm:spPr/>
      <dgm:t>
        <a:bodyPr/>
        <a:lstStyle/>
        <a:p>
          <a:endParaRPr lang="en-US"/>
        </a:p>
      </dgm:t>
    </dgm:pt>
    <dgm:pt modelId="{9811C158-5A77-43B8-8D8E-E21E1E8918CC}" type="sibTrans" cxnId="{55191CFB-DACC-43B3-95C5-7D1C5BA7A816}">
      <dgm:prSet/>
      <dgm:spPr/>
      <dgm:t>
        <a:bodyPr/>
        <a:lstStyle/>
        <a:p>
          <a:pPr>
            <a:lnSpc>
              <a:spcPct val="100000"/>
            </a:lnSpc>
          </a:pPr>
          <a:endParaRPr lang="en-US"/>
        </a:p>
      </dgm:t>
    </dgm:pt>
    <dgm:pt modelId="{86085E18-A1A2-42E0-B162-77F59FA23FC6}">
      <dgm:prSet/>
      <dgm:spPr/>
      <dgm:t>
        <a:bodyPr/>
        <a:lstStyle/>
        <a:p>
          <a:pPr>
            <a:lnSpc>
              <a:spcPct val="100000"/>
            </a:lnSpc>
          </a:pPr>
          <a:r>
            <a:rPr lang="nb-NO"/>
            <a:t>Rommet: Sørg for en uforstyrret arena med plass til refleksjon.</a:t>
          </a:r>
          <a:endParaRPr lang="en-US"/>
        </a:p>
      </dgm:t>
    </dgm:pt>
    <dgm:pt modelId="{DF7A2130-EEEB-46FB-AB87-7F8EB20035C3}" type="parTrans" cxnId="{E79112AF-B4EC-4AAC-8ABC-D38A0AAB9A97}">
      <dgm:prSet/>
      <dgm:spPr/>
      <dgm:t>
        <a:bodyPr/>
        <a:lstStyle/>
        <a:p>
          <a:endParaRPr lang="en-US"/>
        </a:p>
      </dgm:t>
    </dgm:pt>
    <dgm:pt modelId="{AB92CCDE-228B-45AB-BF8E-87D4D4FAC255}" type="sibTrans" cxnId="{E79112AF-B4EC-4AAC-8ABC-D38A0AAB9A97}">
      <dgm:prSet/>
      <dgm:spPr/>
      <dgm:t>
        <a:bodyPr/>
        <a:lstStyle/>
        <a:p>
          <a:pPr>
            <a:lnSpc>
              <a:spcPct val="100000"/>
            </a:lnSpc>
          </a:pPr>
          <a:endParaRPr lang="en-US"/>
        </a:p>
      </dgm:t>
    </dgm:pt>
    <dgm:pt modelId="{45CBD070-6993-45B5-A3DA-8DCA0B36B31D}">
      <dgm:prSet/>
      <dgm:spPr/>
      <dgm:t>
        <a:bodyPr/>
        <a:lstStyle/>
        <a:p>
          <a:pPr>
            <a:lnSpc>
              <a:spcPct val="100000"/>
            </a:lnSpc>
          </a:pPr>
          <a:r>
            <a:rPr lang="nb-NO"/>
            <a:t>Rollen din: Du er en nøytral prosessleder. Din jobb er å skape trygghet og fremdrift, ikke å sitte på svarene.</a:t>
          </a:r>
          <a:endParaRPr lang="en-US"/>
        </a:p>
      </dgm:t>
    </dgm:pt>
    <dgm:pt modelId="{AA3CF27D-07BE-4235-8664-490466138A5C}" type="parTrans" cxnId="{05916602-4EAB-4679-A138-425B4BCFE691}">
      <dgm:prSet/>
      <dgm:spPr/>
      <dgm:t>
        <a:bodyPr/>
        <a:lstStyle/>
        <a:p>
          <a:endParaRPr lang="en-US"/>
        </a:p>
      </dgm:t>
    </dgm:pt>
    <dgm:pt modelId="{0A45EB23-7876-4D59-9EBA-859B66342E2A}" type="sibTrans" cxnId="{05916602-4EAB-4679-A138-425B4BCFE691}">
      <dgm:prSet/>
      <dgm:spPr/>
      <dgm:t>
        <a:bodyPr/>
        <a:lstStyle/>
        <a:p>
          <a:endParaRPr lang="en-US"/>
        </a:p>
      </dgm:t>
    </dgm:pt>
    <dgm:pt modelId="{A61660C3-64C9-4EA6-82D5-08B46842CCA8}" type="pres">
      <dgm:prSet presAssocID="{591DB9FD-B6A2-48E2-80FE-E0B6D32F7687}" presName="root" presStyleCnt="0">
        <dgm:presLayoutVars>
          <dgm:dir/>
          <dgm:resizeHandles val="exact"/>
        </dgm:presLayoutVars>
      </dgm:prSet>
      <dgm:spPr/>
    </dgm:pt>
    <dgm:pt modelId="{F58DD33D-661D-4950-858F-26D6D6F69370}" type="pres">
      <dgm:prSet presAssocID="{591DB9FD-B6A2-48E2-80FE-E0B6D32F7687}" presName="container" presStyleCnt="0">
        <dgm:presLayoutVars>
          <dgm:dir/>
          <dgm:resizeHandles val="exact"/>
        </dgm:presLayoutVars>
      </dgm:prSet>
      <dgm:spPr/>
    </dgm:pt>
    <dgm:pt modelId="{9C2AED24-79CA-4844-8288-CCF9B594CC77}" type="pres">
      <dgm:prSet presAssocID="{D94E5686-D73C-46E9-952A-EB18C70882CA}" presName="compNode" presStyleCnt="0"/>
      <dgm:spPr/>
    </dgm:pt>
    <dgm:pt modelId="{D654DF34-8C66-4436-AC56-519E6249ECB9}" type="pres">
      <dgm:prSet presAssocID="{D94E5686-D73C-46E9-952A-EB18C70882CA}" presName="iconBgRect" presStyleLbl="bgShp" presStyleIdx="0" presStyleCnt="4"/>
      <dgm:spPr/>
    </dgm:pt>
    <dgm:pt modelId="{CFE50D32-975D-4FC6-A4A4-99C107C18375}" type="pres">
      <dgm:prSet presAssocID="{D94E5686-D73C-46E9-952A-EB18C70882CA}"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Klasserom"/>
        </a:ext>
      </dgm:extLst>
    </dgm:pt>
    <dgm:pt modelId="{A0514D41-91B8-48A8-A132-0B9F8E848C2E}" type="pres">
      <dgm:prSet presAssocID="{D94E5686-D73C-46E9-952A-EB18C70882CA}" presName="spaceRect" presStyleCnt="0"/>
      <dgm:spPr/>
    </dgm:pt>
    <dgm:pt modelId="{2DC6B649-BEE5-4485-BB69-902A08B20309}" type="pres">
      <dgm:prSet presAssocID="{D94E5686-D73C-46E9-952A-EB18C70882CA}" presName="textRect" presStyleLbl="revTx" presStyleIdx="0" presStyleCnt="4">
        <dgm:presLayoutVars>
          <dgm:chMax val="1"/>
          <dgm:chPref val="1"/>
        </dgm:presLayoutVars>
      </dgm:prSet>
      <dgm:spPr/>
    </dgm:pt>
    <dgm:pt modelId="{8008B9F5-908B-4837-8098-BA331E6E656F}" type="pres">
      <dgm:prSet presAssocID="{BA22B4A9-263E-4CED-AB46-53EB39A382C3}" presName="sibTrans" presStyleLbl="sibTrans2D1" presStyleIdx="0" presStyleCnt="0"/>
      <dgm:spPr/>
    </dgm:pt>
    <dgm:pt modelId="{04EC28A2-45B2-45A6-9EDA-16511217DBD7}" type="pres">
      <dgm:prSet presAssocID="{C1E41D52-DCD5-42D5-866C-8E68AFDC9B7D}" presName="compNode" presStyleCnt="0"/>
      <dgm:spPr/>
    </dgm:pt>
    <dgm:pt modelId="{64D53610-F1BE-486C-9DB3-5DA61CC951EE}" type="pres">
      <dgm:prSet presAssocID="{C1E41D52-DCD5-42D5-866C-8E68AFDC9B7D}" presName="iconBgRect" presStyleLbl="bgShp" presStyleIdx="1" presStyleCnt="4"/>
      <dgm:spPr/>
    </dgm:pt>
    <dgm:pt modelId="{3AFC5BFC-7277-4587-B9B4-D6B49D417FDA}" type="pres">
      <dgm:prSet presAssocID="{C1E41D52-DCD5-42D5-866C-8E68AFDC9B7D}"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grammerer"/>
        </a:ext>
      </dgm:extLst>
    </dgm:pt>
    <dgm:pt modelId="{4DE12AC1-C94B-4798-9182-F692C5BB1DC0}" type="pres">
      <dgm:prSet presAssocID="{C1E41D52-DCD5-42D5-866C-8E68AFDC9B7D}" presName="spaceRect" presStyleCnt="0"/>
      <dgm:spPr/>
    </dgm:pt>
    <dgm:pt modelId="{949EC8DF-8896-42BB-886F-287042A45A20}" type="pres">
      <dgm:prSet presAssocID="{C1E41D52-DCD5-42D5-866C-8E68AFDC9B7D}" presName="textRect" presStyleLbl="revTx" presStyleIdx="1" presStyleCnt="4">
        <dgm:presLayoutVars>
          <dgm:chMax val="1"/>
          <dgm:chPref val="1"/>
        </dgm:presLayoutVars>
      </dgm:prSet>
      <dgm:spPr/>
    </dgm:pt>
    <dgm:pt modelId="{595CA90B-3AED-4AE5-AD9D-315900B8412C}" type="pres">
      <dgm:prSet presAssocID="{9811C158-5A77-43B8-8D8E-E21E1E8918CC}" presName="sibTrans" presStyleLbl="sibTrans2D1" presStyleIdx="0" presStyleCnt="0"/>
      <dgm:spPr/>
    </dgm:pt>
    <dgm:pt modelId="{8CA1724F-7BB0-42B8-B13A-63507FAAC7DC}" type="pres">
      <dgm:prSet presAssocID="{86085E18-A1A2-42E0-B162-77F59FA23FC6}" presName="compNode" presStyleCnt="0"/>
      <dgm:spPr/>
    </dgm:pt>
    <dgm:pt modelId="{573CCE8B-B06E-44C8-8BB2-27E222A92123}" type="pres">
      <dgm:prSet presAssocID="{86085E18-A1A2-42E0-B162-77F59FA23FC6}" presName="iconBgRect" presStyleLbl="bgShp" presStyleIdx="2" presStyleCnt="4"/>
      <dgm:spPr/>
    </dgm:pt>
    <dgm:pt modelId="{594408EB-B3B1-4BC7-9240-59009536926C}" type="pres">
      <dgm:prSet presAssocID="{86085E18-A1A2-42E0-B162-77F59FA23FC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Thought bubble"/>
        </a:ext>
      </dgm:extLst>
    </dgm:pt>
    <dgm:pt modelId="{78EE7CF2-7D91-42DA-BF1A-C3E37AF08D13}" type="pres">
      <dgm:prSet presAssocID="{86085E18-A1A2-42E0-B162-77F59FA23FC6}" presName="spaceRect" presStyleCnt="0"/>
      <dgm:spPr/>
    </dgm:pt>
    <dgm:pt modelId="{276BE6CB-1739-4185-8722-D5E98DEE4624}" type="pres">
      <dgm:prSet presAssocID="{86085E18-A1A2-42E0-B162-77F59FA23FC6}" presName="textRect" presStyleLbl="revTx" presStyleIdx="2" presStyleCnt="4">
        <dgm:presLayoutVars>
          <dgm:chMax val="1"/>
          <dgm:chPref val="1"/>
        </dgm:presLayoutVars>
      </dgm:prSet>
      <dgm:spPr/>
    </dgm:pt>
    <dgm:pt modelId="{161FA79F-1417-44BB-80F0-5FAF4BBD58F7}" type="pres">
      <dgm:prSet presAssocID="{AB92CCDE-228B-45AB-BF8E-87D4D4FAC255}" presName="sibTrans" presStyleLbl="sibTrans2D1" presStyleIdx="0" presStyleCnt="0"/>
      <dgm:spPr/>
    </dgm:pt>
    <dgm:pt modelId="{E1276ED9-3C30-46EB-9805-5069202DE8F9}" type="pres">
      <dgm:prSet presAssocID="{45CBD070-6993-45B5-A3DA-8DCA0B36B31D}" presName="compNode" presStyleCnt="0"/>
      <dgm:spPr/>
    </dgm:pt>
    <dgm:pt modelId="{799678E9-4A97-496C-8F78-E2E0A191D78A}" type="pres">
      <dgm:prSet presAssocID="{45CBD070-6993-45B5-A3DA-8DCA0B36B31D}" presName="iconBgRect" presStyleLbl="bgShp" presStyleIdx="3" presStyleCnt="4"/>
      <dgm:spPr/>
    </dgm:pt>
    <dgm:pt modelId="{871A64EB-2B45-47AD-B1BC-27F43F9BCC67}" type="pres">
      <dgm:prSet presAssocID="{45CBD070-6993-45B5-A3DA-8DCA0B36B31D}"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struction Worker"/>
        </a:ext>
      </dgm:extLst>
    </dgm:pt>
    <dgm:pt modelId="{81348057-C730-4F2C-A1D4-DF6EB4971FA8}" type="pres">
      <dgm:prSet presAssocID="{45CBD070-6993-45B5-A3DA-8DCA0B36B31D}" presName="spaceRect" presStyleCnt="0"/>
      <dgm:spPr/>
    </dgm:pt>
    <dgm:pt modelId="{FC6508BB-AD73-4285-AA1B-84D5B56FF2FE}" type="pres">
      <dgm:prSet presAssocID="{45CBD070-6993-45B5-A3DA-8DCA0B36B31D}" presName="textRect" presStyleLbl="revTx" presStyleIdx="3" presStyleCnt="4">
        <dgm:presLayoutVars>
          <dgm:chMax val="1"/>
          <dgm:chPref val="1"/>
        </dgm:presLayoutVars>
      </dgm:prSet>
      <dgm:spPr/>
    </dgm:pt>
  </dgm:ptLst>
  <dgm:cxnLst>
    <dgm:cxn modelId="{05916602-4EAB-4679-A138-425B4BCFE691}" srcId="{591DB9FD-B6A2-48E2-80FE-E0B6D32F7687}" destId="{45CBD070-6993-45B5-A3DA-8DCA0B36B31D}" srcOrd="3" destOrd="0" parTransId="{AA3CF27D-07BE-4235-8664-490466138A5C}" sibTransId="{0A45EB23-7876-4D59-9EBA-859B66342E2A}"/>
    <dgm:cxn modelId="{1D4B992B-C8D1-4344-8904-9751EF763138}" type="presOf" srcId="{D94E5686-D73C-46E9-952A-EB18C70882CA}" destId="{2DC6B649-BEE5-4485-BB69-902A08B20309}" srcOrd="0" destOrd="0" presId="urn:microsoft.com/office/officeart/2018/2/layout/IconCircleList"/>
    <dgm:cxn modelId="{C7347F5E-1B2E-4B40-9DB3-D305D278EB68}" type="presOf" srcId="{C1E41D52-DCD5-42D5-866C-8E68AFDC9B7D}" destId="{949EC8DF-8896-42BB-886F-287042A45A20}" srcOrd="0" destOrd="0" presId="urn:microsoft.com/office/officeart/2018/2/layout/IconCircleList"/>
    <dgm:cxn modelId="{208F8164-C622-4A2B-B293-2423D3BB2BA2}" type="presOf" srcId="{45CBD070-6993-45B5-A3DA-8DCA0B36B31D}" destId="{FC6508BB-AD73-4285-AA1B-84D5B56FF2FE}" srcOrd="0" destOrd="0" presId="urn:microsoft.com/office/officeart/2018/2/layout/IconCircleList"/>
    <dgm:cxn modelId="{A2C6E249-935C-4453-9BA3-08B301EFB4B9}" type="presOf" srcId="{86085E18-A1A2-42E0-B162-77F59FA23FC6}" destId="{276BE6CB-1739-4185-8722-D5E98DEE4624}" srcOrd="0" destOrd="0" presId="urn:microsoft.com/office/officeart/2018/2/layout/IconCircleList"/>
    <dgm:cxn modelId="{F04ECE6E-9633-4C8F-A83B-8E7155B0C085}" type="presOf" srcId="{BA22B4A9-263E-4CED-AB46-53EB39A382C3}" destId="{8008B9F5-908B-4837-8098-BA331E6E656F}" srcOrd="0" destOrd="0" presId="urn:microsoft.com/office/officeart/2018/2/layout/IconCircleList"/>
    <dgm:cxn modelId="{125DAA72-3298-4BCD-A83A-F4A664C96FBF}" type="presOf" srcId="{9811C158-5A77-43B8-8D8E-E21E1E8918CC}" destId="{595CA90B-3AED-4AE5-AD9D-315900B8412C}" srcOrd="0" destOrd="0" presId="urn:microsoft.com/office/officeart/2018/2/layout/IconCircleList"/>
    <dgm:cxn modelId="{E79112AF-B4EC-4AAC-8ABC-D38A0AAB9A97}" srcId="{591DB9FD-B6A2-48E2-80FE-E0B6D32F7687}" destId="{86085E18-A1A2-42E0-B162-77F59FA23FC6}" srcOrd="2" destOrd="0" parTransId="{DF7A2130-EEEB-46FB-AB87-7F8EB20035C3}" sibTransId="{AB92CCDE-228B-45AB-BF8E-87D4D4FAC255}"/>
    <dgm:cxn modelId="{D08746B7-17E4-40D2-BCFA-980BC57C747D}" srcId="{591DB9FD-B6A2-48E2-80FE-E0B6D32F7687}" destId="{D94E5686-D73C-46E9-952A-EB18C70882CA}" srcOrd="0" destOrd="0" parTransId="{7C0BC882-675E-4131-BF78-97015A7AAC87}" sibTransId="{BA22B4A9-263E-4CED-AB46-53EB39A382C3}"/>
    <dgm:cxn modelId="{B1FAD2CF-8DD0-4BE5-ABED-5038F2AB03A2}" type="presOf" srcId="{591DB9FD-B6A2-48E2-80FE-E0B6D32F7687}" destId="{A61660C3-64C9-4EA6-82D5-08B46842CCA8}" srcOrd="0" destOrd="0" presId="urn:microsoft.com/office/officeart/2018/2/layout/IconCircleList"/>
    <dgm:cxn modelId="{DAC722EE-3B73-4C1C-8770-2B27FC2C6884}" type="presOf" srcId="{AB92CCDE-228B-45AB-BF8E-87D4D4FAC255}" destId="{161FA79F-1417-44BB-80F0-5FAF4BBD58F7}" srcOrd="0" destOrd="0" presId="urn:microsoft.com/office/officeart/2018/2/layout/IconCircleList"/>
    <dgm:cxn modelId="{55191CFB-DACC-43B3-95C5-7D1C5BA7A816}" srcId="{591DB9FD-B6A2-48E2-80FE-E0B6D32F7687}" destId="{C1E41D52-DCD5-42D5-866C-8E68AFDC9B7D}" srcOrd="1" destOrd="0" parTransId="{9212EB3F-FD56-48B6-83D9-3C35B8354DC7}" sibTransId="{9811C158-5A77-43B8-8D8E-E21E1E8918CC}"/>
    <dgm:cxn modelId="{DE158282-3355-4197-8D19-4C1555B0A3DB}" type="presParOf" srcId="{A61660C3-64C9-4EA6-82D5-08B46842CCA8}" destId="{F58DD33D-661D-4950-858F-26D6D6F69370}" srcOrd="0" destOrd="0" presId="urn:microsoft.com/office/officeart/2018/2/layout/IconCircleList"/>
    <dgm:cxn modelId="{4FB7C19B-126A-4501-8B81-E8E2956A73B5}" type="presParOf" srcId="{F58DD33D-661D-4950-858F-26D6D6F69370}" destId="{9C2AED24-79CA-4844-8288-CCF9B594CC77}" srcOrd="0" destOrd="0" presId="urn:microsoft.com/office/officeart/2018/2/layout/IconCircleList"/>
    <dgm:cxn modelId="{B7A41E23-FC68-439A-B930-B04D91FF72D4}" type="presParOf" srcId="{9C2AED24-79CA-4844-8288-CCF9B594CC77}" destId="{D654DF34-8C66-4436-AC56-519E6249ECB9}" srcOrd="0" destOrd="0" presId="urn:microsoft.com/office/officeart/2018/2/layout/IconCircleList"/>
    <dgm:cxn modelId="{71F7D360-0137-40E9-8527-1DCB116CD454}" type="presParOf" srcId="{9C2AED24-79CA-4844-8288-CCF9B594CC77}" destId="{CFE50D32-975D-4FC6-A4A4-99C107C18375}" srcOrd="1" destOrd="0" presId="urn:microsoft.com/office/officeart/2018/2/layout/IconCircleList"/>
    <dgm:cxn modelId="{5E1C650E-FB2D-43C0-BED7-67605843E457}" type="presParOf" srcId="{9C2AED24-79CA-4844-8288-CCF9B594CC77}" destId="{A0514D41-91B8-48A8-A132-0B9F8E848C2E}" srcOrd="2" destOrd="0" presId="urn:microsoft.com/office/officeart/2018/2/layout/IconCircleList"/>
    <dgm:cxn modelId="{D4624CE4-94BD-46C2-BCA1-3E403FDCC46A}" type="presParOf" srcId="{9C2AED24-79CA-4844-8288-CCF9B594CC77}" destId="{2DC6B649-BEE5-4485-BB69-902A08B20309}" srcOrd="3" destOrd="0" presId="urn:microsoft.com/office/officeart/2018/2/layout/IconCircleList"/>
    <dgm:cxn modelId="{B9EB1020-416E-446E-A723-B4EF7F0EAC55}" type="presParOf" srcId="{F58DD33D-661D-4950-858F-26D6D6F69370}" destId="{8008B9F5-908B-4837-8098-BA331E6E656F}" srcOrd="1" destOrd="0" presId="urn:microsoft.com/office/officeart/2018/2/layout/IconCircleList"/>
    <dgm:cxn modelId="{D698A23F-122E-4272-B310-58FF345C9CA3}" type="presParOf" srcId="{F58DD33D-661D-4950-858F-26D6D6F69370}" destId="{04EC28A2-45B2-45A6-9EDA-16511217DBD7}" srcOrd="2" destOrd="0" presId="urn:microsoft.com/office/officeart/2018/2/layout/IconCircleList"/>
    <dgm:cxn modelId="{E9197A3B-2AB1-490E-B03B-DD06A31C8915}" type="presParOf" srcId="{04EC28A2-45B2-45A6-9EDA-16511217DBD7}" destId="{64D53610-F1BE-486C-9DB3-5DA61CC951EE}" srcOrd="0" destOrd="0" presId="urn:microsoft.com/office/officeart/2018/2/layout/IconCircleList"/>
    <dgm:cxn modelId="{BA56B09C-F2B3-42B4-831F-6922A1C1B017}" type="presParOf" srcId="{04EC28A2-45B2-45A6-9EDA-16511217DBD7}" destId="{3AFC5BFC-7277-4587-B9B4-D6B49D417FDA}" srcOrd="1" destOrd="0" presId="urn:microsoft.com/office/officeart/2018/2/layout/IconCircleList"/>
    <dgm:cxn modelId="{4A384C4D-DF65-43B8-AB67-FFEFD7BEA195}" type="presParOf" srcId="{04EC28A2-45B2-45A6-9EDA-16511217DBD7}" destId="{4DE12AC1-C94B-4798-9182-F692C5BB1DC0}" srcOrd="2" destOrd="0" presId="urn:microsoft.com/office/officeart/2018/2/layout/IconCircleList"/>
    <dgm:cxn modelId="{85C550C3-435E-4AE0-ADD2-AE15FE2CB5E3}" type="presParOf" srcId="{04EC28A2-45B2-45A6-9EDA-16511217DBD7}" destId="{949EC8DF-8896-42BB-886F-287042A45A20}" srcOrd="3" destOrd="0" presId="urn:microsoft.com/office/officeart/2018/2/layout/IconCircleList"/>
    <dgm:cxn modelId="{CD9E8DA9-8841-4522-A821-FA952A9EEEC9}" type="presParOf" srcId="{F58DD33D-661D-4950-858F-26D6D6F69370}" destId="{595CA90B-3AED-4AE5-AD9D-315900B8412C}" srcOrd="3" destOrd="0" presId="urn:microsoft.com/office/officeart/2018/2/layout/IconCircleList"/>
    <dgm:cxn modelId="{EED69CC2-C9F7-43E2-BF19-29DF257DD8DF}" type="presParOf" srcId="{F58DD33D-661D-4950-858F-26D6D6F69370}" destId="{8CA1724F-7BB0-42B8-B13A-63507FAAC7DC}" srcOrd="4" destOrd="0" presId="urn:microsoft.com/office/officeart/2018/2/layout/IconCircleList"/>
    <dgm:cxn modelId="{1D08A483-F308-4107-9D0B-1F66CCA2AB00}" type="presParOf" srcId="{8CA1724F-7BB0-42B8-B13A-63507FAAC7DC}" destId="{573CCE8B-B06E-44C8-8BB2-27E222A92123}" srcOrd="0" destOrd="0" presId="urn:microsoft.com/office/officeart/2018/2/layout/IconCircleList"/>
    <dgm:cxn modelId="{B2CB1DB9-4991-4159-9365-7AE03679D1C6}" type="presParOf" srcId="{8CA1724F-7BB0-42B8-B13A-63507FAAC7DC}" destId="{594408EB-B3B1-4BC7-9240-59009536926C}" srcOrd="1" destOrd="0" presId="urn:microsoft.com/office/officeart/2018/2/layout/IconCircleList"/>
    <dgm:cxn modelId="{15A035B5-FB38-4DAB-A245-1FF6AD980243}" type="presParOf" srcId="{8CA1724F-7BB0-42B8-B13A-63507FAAC7DC}" destId="{78EE7CF2-7D91-42DA-BF1A-C3E37AF08D13}" srcOrd="2" destOrd="0" presId="urn:microsoft.com/office/officeart/2018/2/layout/IconCircleList"/>
    <dgm:cxn modelId="{16844F47-C495-4EA8-A9B2-584AA867ED07}" type="presParOf" srcId="{8CA1724F-7BB0-42B8-B13A-63507FAAC7DC}" destId="{276BE6CB-1739-4185-8722-D5E98DEE4624}" srcOrd="3" destOrd="0" presId="urn:microsoft.com/office/officeart/2018/2/layout/IconCircleList"/>
    <dgm:cxn modelId="{B941AD27-7ECB-4FFE-8C27-CF4FBBCDFB84}" type="presParOf" srcId="{F58DD33D-661D-4950-858F-26D6D6F69370}" destId="{161FA79F-1417-44BB-80F0-5FAF4BBD58F7}" srcOrd="5" destOrd="0" presId="urn:microsoft.com/office/officeart/2018/2/layout/IconCircleList"/>
    <dgm:cxn modelId="{E17448A3-8300-4598-B251-D9E0B7AFE2ED}" type="presParOf" srcId="{F58DD33D-661D-4950-858F-26D6D6F69370}" destId="{E1276ED9-3C30-46EB-9805-5069202DE8F9}" srcOrd="6" destOrd="0" presId="urn:microsoft.com/office/officeart/2018/2/layout/IconCircleList"/>
    <dgm:cxn modelId="{FE430BF9-6B2A-498E-8C26-9BA5BED12E51}" type="presParOf" srcId="{E1276ED9-3C30-46EB-9805-5069202DE8F9}" destId="{799678E9-4A97-496C-8F78-E2E0A191D78A}" srcOrd="0" destOrd="0" presId="urn:microsoft.com/office/officeart/2018/2/layout/IconCircleList"/>
    <dgm:cxn modelId="{06640640-50CB-4BB4-856D-88018E45ABA5}" type="presParOf" srcId="{E1276ED9-3C30-46EB-9805-5069202DE8F9}" destId="{871A64EB-2B45-47AD-B1BC-27F43F9BCC67}" srcOrd="1" destOrd="0" presId="urn:microsoft.com/office/officeart/2018/2/layout/IconCircleList"/>
    <dgm:cxn modelId="{E5D7800E-AA9C-46BE-A46F-B419748A6B0C}" type="presParOf" srcId="{E1276ED9-3C30-46EB-9805-5069202DE8F9}" destId="{81348057-C730-4F2C-A1D4-DF6EB4971FA8}" srcOrd="2" destOrd="0" presId="urn:microsoft.com/office/officeart/2018/2/layout/IconCircleList"/>
    <dgm:cxn modelId="{13CBBD71-E608-4E82-838E-08260ABE19AA}" type="presParOf" srcId="{E1276ED9-3C30-46EB-9805-5069202DE8F9}" destId="{FC6508BB-AD73-4285-AA1B-84D5B56FF2F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18340-E8DF-4198-A59C-05C900B8E732}" type="doc">
      <dgm:prSet loTypeId="urn:microsoft.com/office/officeart/2016/7/layout/BasicLinearProcessNumbered" loCatId="process" qsTypeId="urn:microsoft.com/office/officeart/2005/8/quickstyle/simple1" qsCatId="simple" csTypeId="urn:microsoft.com/office/officeart/2005/8/colors/accent2_2" csCatId="accent2"/>
      <dgm:spPr/>
      <dgm:t>
        <a:bodyPr/>
        <a:lstStyle/>
        <a:p>
          <a:endParaRPr lang="en-US"/>
        </a:p>
      </dgm:t>
    </dgm:pt>
    <dgm:pt modelId="{D0B89950-9DF3-4DAC-9019-CCA5F48E0392}">
      <dgm:prSet/>
      <dgm:spPr/>
      <dgm:t>
        <a:bodyPr/>
        <a:lstStyle/>
        <a:p>
          <a:r>
            <a:rPr lang="nb-NO">
              <a:solidFill>
                <a:schemeClr val="tx1"/>
              </a:solidFill>
            </a:rPr>
            <a:t>Skape et felles bilde av organisasjonens utfordringer</a:t>
          </a:r>
          <a:endParaRPr lang="en-US">
            <a:solidFill>
              <a:schemeClr val="tx1"/>
            </a:solidFill>
          </a:endParaRPr>
        </a:p>
      </dgm:t>
    </dgm:pt>
    <dgm:pt modelId="{C36BBBA4-45A8-4EF5-BA4B-73DD17F0FEE9}" type="parTrans" cxnId="{500148FA-BC0B-4257-AA83-8EB71134CB7F}">
      <dgm:prSet/>
      <dgm:spPr/>
      <dgm:t>
        <a:bodyPr/>
        <a:lstStyle/>
        <a:p>
          <a:endParaRPr lang="en-US">
            <a:solidFill>
              <a:schemeClr val="tx1"/>
            </a:solidFill>
          </a:endParaRPr>
        </a:p>
      </dgm:t>
    </dgm:pt>
    <dgm:pt modelId="{8D6CF0ED-60C3-4B9F-98BF-C1631C6F3429}" type="sibTrans" cxnId="{500148FA-BC0B-4257-AA83-8EB71134CB7F}">
      <dgm:prSet phldrT="1" phldr="0"/>
      <dgm:spPr/>
      <dgm:t>
        <a:bodyPr/>
        <a:lstStyle/>
        <a:p>
          <a:r>
            <a:rPr lang="en-US">
              <a:solidFill>
                <a:schemeClr val="tx1"/>
              </a:solidFill>
            </a:rPr>
            <a:t>1</a:t>
          </a:r>
        </a:p>
      </dgm:t>
    </dgm:pt>
    <dgm:pt modelId="{557D405C-1A61-43DF-9A6C-269B33A25C03}">
      <dgm:prSet/>
      <dgm:spPr/>
      <dgm:t>
        <a:bodyPr/>
        <a:lstStyle/>
        <a:p>
          <a:r>
            <a:rPr lang="nb-NO">
              <a:solidFill>
                <a:schemeClr val="tx1"/>
              </a:solidFill>
            </a:rPr>
            <a:t>Vurdere vår felles endringskapasitet – hvor har vi overskudd og hvor er det tomt?</a:t>
          </a:r>
          <a:endParaRPr lang="en-US">
            <a:solidFill>
              <a:schemeClr val="tx1"/>
            </a:solidFill>
          </a:endParaRPr>
        </a:p>
      </dgm:t>
    </dgm:pt>
    <dgm:pt modelId="{802B845D-8C44-4FAC-AA22-7854409E8A14}" type="parTrans" cxnId="{394295A1-329F-4257-9823-533FA054E68C}">
      <dgm:prSet/>
      <dgm:spPr/>
      <dgm:t>
        <a:bodyPr/>
        <a:lstStyle/>
        <a:p>
          <a:endParaRPr lang="en-US">
            <a:solidFill>
              <a:schemeClr val="tx1"/>
            </a:solidFill>
          </a:endParaRPr>
        </a:p>
      </dgm:t>
    </dgm:pt>
    <dgm:pt modelId="{8B4A8C35-3DB3-4AC4-873B-2DE6EBDC9660}" type="sibTrans" cxnId="{394295A1-329F-4257-9823-533FA054E68C}">
      <dgm:prSet phldrT="2" phldr="0"/>
      <dgm:spPr/>
      <dgm:t>
        <a:bodyPr/>
        <a:lstStyle/>
        <a:p>
          <a:r>
            <a:rPr lang="en-US">
              <a:solidFill>
                <a:schemeClr val="tx1"/>
              </a:solidFill>
            </a:rPr>
            <a:t>2</a:t>
          </a:r>
        </a:p>
      </dgm:t>
    </dgm:pt>
    <dgm:pt modelId="{F2911233-A31B-46CC-88CF-81DE104AF36B}">
      <dgm:prSet/>
      <dgm:spPr/>
      <dgm:t>
        <a:bodyPr/>
        <a:lstStyle/>
        <a:p>
          <a:r>
            <a:rPr lang="nb-NO">
              <a:solidFill>
                <a:schemeClr val="tx1"/>
              </a:solidFill>
            </a:rPr>
            <a:t>Lande konkrete kjøreregler for hvordan vi skal lede sammen</a:t>
          </a:r>
          <a:endParaRPr lang="en-US">
            <a:solidFill>
              <a:schemeClr val="tx1"/>
            </a:solidFill>
          </a:endParaRPr>
        </a:p>
      </dgm:t>
    </dgm:pt>
    <dgm:pt modelId="{3A10BF57-BC0A-40E7-A55D-4FB1A5402591}" type="parTrans" cxnId="{4F20831E-86AC-4339-BB4B-EAD54245B4C6}">
      <dgm:prSet/>
      <dgm:spPr/>
      <dgm:t>
        <a:bodyPr/>
        <a:lstStyle/>
        <a:p>
          <a:endParaRPr lang="en-US">
            <a:solidFill>
              <a:schemeClr val="tx1"/>
            </a:solidFill>
          </a:endParaRPr>
        </a:p>
      </dgm:t>
    </dgm:pt>
    <dgm:pt modelId="{51B7F5A6-1A10-4AC2-B3AE-19A8AA5E3087}" type="sibTrans" cxnId="{4F20831E-86AC-4339-BB4B-EAD54245B4C6}">
      <dgm:prSet phldrT="3" phldr="0"/>
      <dgm:spPr/>
      <dgm:t>
        <a:bodyPr/>
        <a:lstStyle/>
        <a:p>
          <a:r>
            <a:rPr lang="en-US">
              <a:solidFill>
                <a:schemeClr val="tx1"/>
              </a:solidFill>
            </a:rPr>
            <a:t>3</a:t>
          </a:r>
        </a:p>
      </dgm:t>
    </dgm:pt>
    <dgm:pt modelId="{769903A0-C44E-4906-82E2-DDCBBEF87D05}" type="pres">
      <dgm:prSet presAssocID="{30F18340-E8DF-4198-A59C-05C900B8E732}" presName="Name0" presStyleCnt="0">
        <dgm:presLayoutVars>
          <dgm:animLvl val="lvl"/>
          <dgm:resizeHandles val="exact"/>
        </dgm:presLayoutVars>
      </dgm:prSet>
      <dgm:spPr/>
    </dgm:pt>
    <dgm:pt modelId="{3B9C45D8-BEEE-4BD4-92C0-7EED49E9ADE0}" type="pres">
      <dgm:prSet presAssocID="{D0B89950-9DF3-4DAC-9019-CCA5F48E0392}" presName="compositeNode" presStyleCnt="0">
        <dgm:presLayoutVars>
          <dgm:bulletEnabled val="1"/>
        </dgm:presLayoutVars>
      </dgm:prSet>
      <dgm:spPr/>
    </dgm:pt>
    <dgm:pt modelId="{4EFC9D97-68D1-4674-A4E4-A44D551EDD94}" type="pres">
      <dgm:prSet presAssocID="{D0B89950-9DF3-4DAC-9019-CCA5F48E0392}" presName="bgRect" presStyleLbl="bgAccFollowNode1" presStyleIdx="0" presStyleCnt="3"/>
      <dgm:spPr/>
    </dgm:pt>
    <dgm:pt modelId="{2518BCAE-61D7-4273-B718-EAF9DE068926}" type="pres">
      <dgm:prSet presAssocID="{8D6CF0ED-60C3-4B9F-98BF-C1631C6F3429}" presName="sibTransNodeCircle" presStyleLbl="alignNode1" presStyleIdx="0" presStyleCnt="6">
        <dgm:presLayoutVars>
          <dgm:chMax val="0"/>
          <dgm:bulletEnabled/>
        </dgm:presLayoutVars>
      </dgm:prSet>
      <dgm:spPr/>
    </dgm:pt>
    <dgm:pt modelId="{D861D584-505C-4978-8313-575A9386EA32}" type="pres">
      <dgm:prSet presAssocID="{D0B89950-9DF3-4DAC-9019-CCA5F48E0392}" presName="bottomLine" presStyleLbl="alignNode1" presStyleIdx="1" presStyleCnt="6">
        <dgm:presLayoutVars/>
      </dgm:prSet>
      <dgm:spPr/>
    </dgm:pt>
    <dgm:pt modelId="{BEB952D1-F9B7-4BFC-8785-023327D88132}" type="pres">
      <dgm:prSet presAssocID="{D0B89950-9DF3-4DAC-9019-CCA5F48E0392}" presName="nodeText" presStyleLbl="bgAccFollowNode1" presStyleIdx="0" presStyleCnt="3">
        <dgm:presLayoutVars>
          <dgm:bulletEnabled val="1"/>
        </dgm:presLayoutVars>
      </dgm:prSet>
      <dgm:spPr/>
    </dgm:pt>
    <dgm:pt modelId="{25CF99A4-F078-4520-82FD-DA34E105D9F7}" type="pres">
      <dgm:prSet presAssocID="{8D6CF0ED-60C3-4B9F-98BF-C1631C6F3429}" presName="sibTrans" presStyleCnt="0"/>
      <dgm:spPr/>
    </dgm:pt>
    <dgm:pt modelId="{BD23AF3F-6FCE-449F-814D-1CDBBA520B19}" type="pres">
      <dgm:prSet presAssocID="{557D405C-1A61-43DF-9A6C-269B33A25C03}" presName="compositeNode" presStyleCnt="0">
        <dgm:presLayoutVars>
          <dgm:bulletEnabled val="1"/>
        </dgm:presLayoutVars>
      </dgm:prSet>
      <dgm:spPr/>
    </dgm:pt>
    <dgm:pt modelId="{D027771F-4AA9-4B0B-B83D-FE667A53E55B}" type="pres">
      <dgm:prSet presAssocID="{557D405C-1A61-43DF-9A6C-269B33A25C03}" presName="bgRect" presStyleLbl="bgAccFollowNode1" presStyleIdx="1" presStyleCnt="3"/>
      <dgm:spPr/>
    </dgm:pt>
    <dgm:pt modelId="{711B8300-B1CE-4A47-81E9-53183301F594}" type="pres">
      <dgm:prSet presAssocID="{8B4A8C35-3DB3-4AC4-873B-2DE6EBDC9660}" presName="sibTransNodeCircle" presStyleLbl="alignNode1" presStyleIdx="2" presStyleCnt="6">
        <dgm:presLayoutVars>
          <dgm:chMax val="0"/>
          <dgm:bulletEnabled/>
        </dgm:presLayoutVars>
      </dgm:prSet>
      <dgm:spPr/>
    </dgm:pt>
    <dgm:pt modelId="{DC416716-05B6-493F-8D13-F9FC4B329C44}" type="pres">
      <dgm:prSet presAssocID="{557D405C-1A61-43DF-9A6C-269B33A25C03}" presName="bottomLine" presStyleLbl="alignNode1" presStyleIdx="3" presStyleCnt="6">
        <dgm:presLayoutVars/>
      </dgm:prSet>
      <dgm:spPr/>
    </dgm:pt>
    <dgm:pt modelId="{D55F23F4-97E0-4A1C-982B-4F70ACFA4D46}" type="pres">
      <dgm:prSet presAssocID="{557D405C-1A61-43DF-9A6C-269B33A25C03}" presName="nodeText" presStyleLbl="bgAccFollowNode1" presStyleIdx="1" presStyleCnt="3">
        <dgm:presLayoutVars>
          <dgm:bulletEnabled val="1"/>
        </dgm:presLayoutVars>
      </dgm:prSet>
      <dgm:spPr/>
    </dgm:pt>
    <dgm:pt modelId="{623E7282-C21B-4456-B0A1-8C76DDC4A70E}" type="pres">
      <dgm:prSet presAssocID="{8B4A8C35-3DB3-4AC4-873B-2DE6EBDC9660}" presName="sibTrans" presStyleCnt="0"/>
      <dgm:spPr/>
    </dgm:pt>
    <dgm:pt modelId="{82399370-23E5-4E1C-BCB5-71DAD9D606DF}" type="pres">
      <dgm:prSet presAssocID="{F2911233-A31B-46CC-88CF-81DE104AF36B}" presName="compositeNode" presStyleCnt="0">
        <dgm:presLayoutVars>
          <dgm:bulletEnabled val="1"/>
        </dgm:presLayoutVars>
      </dgm:prSet>
      <dgm:spPr/>
    </dgm:pt>
    <dgm:pt modelId="{07D8D3B8-6A19-4D7B-B6B9-B808FB461C8D}" type="pres">
      <dgm:prSet presAssocID="{F2911233-A31B-46CC-88CF-81DE104AF36B}" presName="bgRect" presStyleLbl="bgAccFollowNode1" presStyleIdx="2" presStyleCnt="3"/>
      <dgm:spPr/>
    </dgm:pt>
    <dgm:pt modelId="{FA9917DC-35A5-4658-A14C-8817DDE378A5}" type="pres">
      <dgm:prSet presAssocID="{51B7F5A6-1A10-4AC2-B3AE-19A8AA5E3087}" presName="sibTransNodeCircle" presStyleLbl="alignNode1" presStyleIdx="4" presStyleCnt="6">
        <dgm:presLayoutVars>
          <dgm:chMax val="0"/>
          <dgm:bulletEnabled/>
        </dgm:presLayoutVars>
      </dgm:prSet>
      <dgm:spPr/>
    </dgm:pt>
    <dgm:pt modelId="{1D7F5CBB-1E00-4FE5-8FFD-4601EEBE023D}" type="pres">
      <dgm:prSet presAssocID="{F2911233-A31B-46CC-88CF-81DE104AF36B}" presName="bottomLine" presStyleLbl="alignNode1" presStyleIdx="5" presStyleCnt="6">
        <dgm:presLayoutVars/>
      </dgm:prSet>
      <dgm:spPr/>
    </dgm:pt>
    <dgm:pt modelId="{5D099845-C540-4FB7-A840-4474F4C3EC71}" type="pres">
      <dgm:prSet presAssocID="{F2911233-A31B-46CC-88CF-81DE104AF36B}" presName="nodeText" presStyleLbl="bgAccFollowNode1" presStyleIdx="2" presStyleCnt="3">
        <dgm:presLayoutVars>
          <dgm:bulletEnabled val="1"/>
        </dgm:presLayoutVars>
      </dgm:prSet>
      <dgm:spPr/>
    </dgm:pt>
  </dgm:ptLst>
  <dgm:cxnLst>
    <dgm:cxn modelId="{A038DA15-3F8F-4D92-880E-6D7742AA44DE}" type="presOf" srcId="{D0B89950-9DF3-4DAC-9019-CCA5F48E0392}" destId="{4EFC9D97-68D1-4674-A4E4-A44D551EDD94}" srcOrd="0" destOrd="0" presId="urn:microsoft.com/office/officeart/2016/7/layout/BasicLinearProcessNumbered"/>
    <dgm:cxn modelId="{53A6351E-C834-4605-B98A-0A152009D2C0}" type="presOf" srcId="{D0B89950-9DF3-4DAC-9019-CCA5F48E0392}" destId="{BEB952D1-F9B7-4BFC-8785-023327D88132}" srcOrd="1" destOrd="0" presId="urn:microsoft.com/office/officeart/2016/7/layout/BasicLinearProcessNumbered"/>
    <dgm:cxn modelId="{4F20831E-86AC-4339-BB4B-EAD54245B4C6}" srcId="{30F18340-E8DF-4198-A59C-05C900B8E732}" destId="{F2911233-A31B-46CC-88CF-81DE104AF36B}" srcOrd="2" destOrd="0" parTransId="{3A10BF57-BC0A-40E7-A55D-4FB1A5402591}" sibTransId="{51B7F5A6-1A10-4AC2-B3AE-19A8AA5E3087}"/>
    <dgm:cxn modelId="{6AEFE728-F532-4171-9707-32836485CE0C}" type="presOf" srcId="{557D405C-1A61-43DF-9A6C-269B33A25C03}" destId="{D027771F-4AA9-4B0B-B83D-FE667A53E55B}" srcOrd="0" destOrd="0" presId="urn:microsoft.com/office/officeart/2016/7/layout/BasicLinearProcessNumbered"/>
    <dgm:cxn modelId="{9A437E6B-9ED6-41F9-A31C-67E9CBCE01F1}" type="presOf" srcId="{30F18340-E8DF-4198-A59C-05C900B8E732}" destId="{769903A0-C44E-4906-82E2-DDCBBEF87D05}" srcOrd="0" destOrd="0" presId="urn:microsoft.com/office/officeart/2016/7/layout/BasicLinearProcessNumbered"/>
    <dgm:cxn modelId="{A8DF927A-9A74-405F-8A93-095BF0C5F0E4}" type="presOf" srcId="{F2911233-A31B-46CC-88CF-81DE104AF36B}" destId="{07D8D3B8-6A19-4D7B-B6B9-B808FB461C8D}" srcOrd="0" destOrd="0" presId="urn:microsoft.com/office/officeart/2016/7/layout/BasicLinearProcessNumbered"/>
    <dgm:cxn modelId="{3B470B8F-AFCF-41B9-B3B0-1940E4F2C181}" type="presOf" srcId="{557D405C-1A61-43DF-9A6C-269B33A25C03}" destId="{D55F23F4-97E0-4A1C-982B-4F70ACFA4D46}" srcOrd="1" destOrd="0" presId="urn:microsoft.com/office/officeart/2016/7/layout/BasicLinearProcessNumbered"/>
    <dgm:cxn modelId="{EA084E95-0FEF-4ECA-8D02-A8F03E65967E}" type="presOf" srcId="{8B4A8C35-3DB3-4AC4-873B-2DE6EBDC9660}" destId="{711B8300-B1CE-4A47-81E9-53183301F594}" srcOrd="0" destOrd="0" presId="urn:microsoft.com/office/officeart/2016/7/layout/BasicLinearProcessNumbered"/>
    <dgm:cxn modelId="{394295A1-329F-4257-9823-533FA054E68C}" srcId="{30F18340-E8DF-4198-A59C-05C900B8E732}" destId="{557D405C-1A61-43DF-9A6C-269B33A25C03}" srcOrd="1" destOrd="0" parTransId="{802B845D-8C44-4FAC-AA22-7854409E8A14}" sibTransId="{8B4A8C35-3DB3-4AC4-873B-2DE6EBDC9660}"/>
    <dgm:cxn modelId="{7968DAAA-3C5C-48D0-90A2-2D67105FB966}" type="presOf" srcId="{8D6CF0ED-60C3-4B9F-98BF-C1631C6F3429}" destId="{2518BCAE-61D7-4273-B718-EAF9DE068926}" srcOrd="0" destOrd="0" presId="urn:microsoft.com/office/officeart/2016/7/layout/BasicLinearProcessNumbered"/>
    <dgm:cxn modelId="{3F03D5E9-3D42-4ED3-8499-32D89DD79A14}" type="presOf" srcId="{51B7F5A6-1A10-4AC2-B3AE-19A8AA5E3087}" destId="{FA9917DC-35A5-4658-A14C-8817DDE378A5}" srcOrd="0" destOrd="0" presId="urn:microsoft.com/office/officeart/2016/7/layout/BasicLinearProcessNumbered"/>
    <dgm:cxn modelId="{500148FA-BC0B-4257-AA83-8EB71134CB7F}" srcId="{30F18340-E8DF-4198-A59C-05C900B8E732}" destId="{D0B89950-9DF3-4DAC-9019-CCA5F48E0392}" srcOrd="0" destOrd="0" parTransId="{C36BBBA4-45A8-4EF5-BA4B-73DD17F0FEE9}" sibTransId="{8D6CF0ED-60C3-4B9F-98BF-C1631C6F3429}"/>
    <dgm:cxn modelId="{3E3A4FFA-3F3F-4E20-8DC9-7DC16A9A2334}" type="presOf" srcId="{F2911233-A31B-46CC-88CF-81DE104AF36B}" destId="{5D099845-C540-4FB7-A840-4474F4C3EC71}" srcOrd="1" destOrd="0" presId="urn:microsoft.com/office/officeart/2016/7/layout/BasicLinearProcessNumbered"/>
    <dgm:cxn modelId="{38D4E5A8-B0AA-4476-A6ED-F8FE9340E068}" type="presParOf" srcId="{769903A0-C44E-4906-82E2-DDCBBEF87D05}" destId="{3B9C45D8-BEEE-4BD4-92C0-7EED49E9ADE0}" srcOrd="0" destOrd="0" presId="urn:microsoft.com/office/officeart/2016/7/layout/BasicLinearProcessNumbered"/>
    <dgm:cxn modelId="{9DEE6F81-1D86-404A-AEA5-B0176250E2A7}" type="presParOf" srcId="{3B9C45D8-BEEE-4BD4-92C0-7EED49E9ADE0}" destId="{4EFC9D97-68D1-4674-A4E4-A44D551EDD94}" srcOrd="0" destOrd="0" presId="urn:microsoft.com/office/officeart/2016/7/layout/BasicLinearProcessNumbered"/>
    <dgm:cxn modelId="{AABA12D7-8327-49DB-BC3B-C9E7D4680DE6}" type="presParOf" srcId="{3B9C45D8-BEEE-4BD4-92C0-7EED49E9ADE0}" destId="{2518BCAE-61D7-4273-B718-EAF9DE068926}" srcOrd="1" destOrd="0" presId="urn:microsoft.com/office/officeart/2016/7/layout/BasicLinearProcessNumbered"/>
    <dgm:cxn modelId="{E897A7A2-F9B6-4303-AD12-294700C1044B}" type="presParOf" srcId="{3B9C45D8-BEEE-4BD4-92C0-7EED49E9ADE0}" destId="{D861D584-505C-4978-8313-575A9386EA32}" srcOrd="2" destOrd="0" presId="urn:microsoft.com/office/officeart/2016/7/layout/BasicLinearProcessNumbered"/>
    <dgm:cxn modelId="{89DB7DEE-AE26-42AD-8A93-E9EF656C0751}" type="presParOf" srcId="{3B9C45D8-BEEE-4BD4-92C0-7EED49E9ADE0}" destId="{BEB952D1-F9B7-4BFC-8785-023327D88132}" srcOrd="3" destOrd="0" presId="urn:microsoft.com/office/officeart/2016/7/layout/BasicLinearProcessNumbered"/>
    <dgm:cxn modelId="{84101570-BE10-4B87-A345-8E7A3D23D2AA}" type="presParOf" srcId="{769903A0-C44E-4906-82E2-DDCBBEF87D05}" destId="{25CF99A4-F078-4520-82FD-DA34E105D9F7}" srcOrd="1" destOrd="0" presId="urn:microsoft.com/office/officeart/2016/7/layout/BasicLinearProcessNumbered"/>
    <dgm:cxn modelId="{EDAFF11F-A13E-4EC4-871A-A482541F4197}" type="presParOf" srcId="{769903A0-C44E-4906-82E2-DDCBBEF87D05}" destId="{BD23AF3F-6FCE-449F-814D-1CDBBA520B19}" srcOrd="2" destOrd="0" presId="urn:microsoft.com/office/officeart/2016/7/layout/BasicLinearProcessNumbered"/>
    <dgm:cxn modelId="{1861DBB9-6D9B-460B-8F4B-42C2728B5100}" type="presParOf" srcId="{BD23AF3F-6FCE-449F-814D-1CDBBA520B19}" destId="{D027771F-4AA9-4B0B-B83D-FE667A53E55B}" srcOrd="0" destOrd="0" presId="urn:microsoft.com/office/officeart/2016/7/layout/BasicLinearProcessNumbered"/>
    <dgm:cxn modelId="{8849C078-31D4-4642-8A27-C1C264079C9C}" type="presParOf" srcId="{BD23AF3F-6FCE-449F-814D-1CDBBA520B19}" destId="{711B8300-B1CE-4A47-81E9-53183301F594}" srcOrd="1" destOrd="0" presId="urn:microsoft.com/office/officeart/2016/7/layout/BasicLinearProcessNumbered"/>
    <dgm:cxn modelId="{2E155C3E-1E37-4D99-BB70-924AAD13DAED}" type="presParOf" srcId="{BD23AF3F-6FCE-449F-814D-1CDBBA520B19}" destId="{DC416716-05B6-493F-8D13-F9FC4B329C44}" srcOrd="2" destOrd="0" presId="urn:microsoft.com/office/officeart/2016/7/layout/BasicLinearProcessNumbered"/>
    <dgm:cxn modelId="{6923C5DF-160A-4265-AD44-64ACD4DFEA23}" type="presParOf" srcId="{BD23AF3F-6FCE-449F-814D-1CDBBA520B19}" destId="{D55F23F4-97E0-4A1C-982B-4F70ACFA4D46}" srcOrd="3" destOrd="0" presId="urn:microsoft.com/office/officeart/2016/7/layout/BasicLinearProcessNumbered"/>
    <dgm:cxn modelId="{9D891E3F-D66C-4FA3-A737-941F1637803A}" type="presParOf" srcId="{769903A0-C44E-4906-82E2-DDCBBEF87D05}" destId="{623E7282-C21B-4456-B0A1-8C76DDC4A70E}" srcOrd="3" destOrd="0" presId="urn:microsoft.com/office/officeart/2016/7/layout/BasicLinearProcessNumbered"/>
    <dgm:cxn modelId="{04A8D09C-D0A3-4047-B7D2-04319D6A6BE3}" type="presParOf" srcId="{769903A0-C44E-4906-82E2-DDCBBEF87D05}" destId="{82399370-23E5-4E1C-BCB5-71DAD9D606DF}" srcOrd="4" destOrd="0" presId="urn:microsoft.com/office/officeart/2016/7/layout/BasicLinearProcessNumbered"/>
    <dgm:cxn modelId="{9667624A-F747-4DA3-A885-471B055CC984}" type="presParOf" srcId="{82399370-23E5-4E1C-BCB5-71DAD9D606DF}" destId="{07D8D3B8-6A19-4D7B-B6B9-B808FB461C8D}" srcOrd="0" destOrd="0" presId="urn:microsoft.com/office/officeart/2016/7/layout/BasicLinearProcessNumbered"/>
    <dgm:cxn modelId="{C307AE0F-4903-4FC7-9B61-51918C6A83E5}" type="presParOf" srcId="{82399370-23E5-4E1C-BCB5-71DAD9D606DF}" destId="{FA9917DC-35A5-4658-A14C-8817DDE378A5}" srcOrd="1" destOrd="0" presId="urn:microsoft.com/office/officeart/2016/7/layout/BasicLinearProcessNumbered"/>
    <dgm:cxn modelId="{A5C0E22A-E836-458E-981E-C09BEBCE52A0}" type="presParOf" srcId="{82399370-23E5-4E1C-BCB5-71DAD9D606DF}" destId="{1D7F5CBB-1E00-4FE5-8FFD-4601EEBE023D}" srcOrd="2" destOrd="0" presId="urn:microsoft.com/office/officeart/2016/7/layout/BasicLinearProcessNumbered"/>
    <dgm:cxn modelId="{BC4A3E56-AB85-41D5-BF2B-2542174228A2}" type="presParOf" srcId="{82399370-23E5-4E1C-BCB5-71DAD9D606DF}" destId="{5D099845-C540-4FB7-A840-4474F4C3EC7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CF283-C06D-48F9-8272-76CF7E01522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E67CAF4-8B31-4564-B87D-F67626EF121D}">
      <dgm:prSet/>
      <dgm:spPr/>
      <dgm:t>
        <a:bodyPr/>
        <a:lstStyle/>
        <a:p>
          <a:r>
            <a:rPr lang="nb-NO"/>
            <a:t>Oppgave 1: Kartlegging av nåsituasjon </a:t>
          </a:r>
          <a:endParaRPr lang="en-US"/>
        </a:p>
      </dgm:t>
    </dgm:pt>
    <dgm:pt modelId="{20C5F4F4-56FC-4634-8A0C-DBEB3C6A2893}" type="parTrans" cxnId="{3A218531-DBC6-45F8-A6F5-DB59365C1F7B}">
      <dgm:prSet/>
      <dgm:spPr/>
      <dgm:t>
        <a:bodyPr/>
        <a:lstStyle/>
        <a:p>
          <a:endParaRPr lang="en-US"/>
        </a:p>
      </dgm:t>
    </dgm:pt>
    <dgm:pt modelId="{B7D6AB7C-207D-4786-8155-28D3B259ECAA}" type="sibTrans" cxnId="{3A218531-DBC6-45F8-A6F5-DB59365C1F7B}">
      <dgm:prSet/>
      <dgm:spPr/>
      <dgm:t>
        <a:bodyPr/>
        <a:lstStyle/>
        <a:p>
          <a:endParaRPr lang="en-US"/>
        </a:p>
      </dgm:t>
    </dgm:pt>
    <dgm:pt modelId="{862E5C7A-5381-42EE-B4E4-E461D4FC04E5}">
      <dgm:prSet/>
      <dgm:spPr/>
      <dgm:t>
        <a:bodyPr/>
        <a:lstStyle/>
        <a:p>
          <a:r>
            <a:rPr lang="nb-NO"/>
            <a:t>Hvor trykker skoen akkurat nå?</a:t>
          </a:r>
          <a:endParaRPr lang="en-US"/>
        </a:p>
      </dgm:t>
    </dgm:pt>
    <dgm:pt modelId="{3DB5B90A-A041-4291-ABE9-DC80D1844289}" type="parTrans" cxnId="{BD1D8B8F-2C3B-4A6D-A66E-EC213D8C6055}">
      <dgm:prSet/>
      <dgm:spPr/>
      <dgm:t>
        <a:bodyPr/>
        <a:lstStyle/>
        <a:p>
          <a:endParaRPr lang="en-US"/>
        </a:p>
      </dgm:t>
    </dgm:pt>
    <dgm:pt modelId="{8C77CBC8-7A81-499C-8BB0-FC05F4B30E3A}" type="sibTrans" cxnId="{BD1D8B8F-2C3B-4A6D-A66E-EC213D8C6055}">
      <dgm:prSet/>
      <dgm:spPr/>
      <dgm:t>
        <a:bodyPr/>
        <a:lstStyle/>
        <a:p>
          <a:endParaRPr lang="en-US"/>
        </a:p>
      </dgm:t>
    </dgm:pt>
    <dgm:pt modelId="{A0E49A23-0ABC-437C-8F7B-87D1446C3EC3}">
      <dgm:prSet/>
      <dgm:spPr/>
      <dgm:t>
        <a:bodyPr/>
        <a:lstStyle/>
        <a:p>
          <a:r>
            <a:rPr lang="nb-NO"/>
            <a:t>Oppgave 2: Analyse av endringskapasitet</a:t>
          </a:r>
          <a:endParaRPr lang="en-US"/>
        </a:p>
      </dgm:t>
    </dgm:pt>
    <dgm:pt modelId="{D004CE27-889C-4672-8C36-4B9EC185F9E2}" type="parTrans" cxnId="{D091536C-DAFC-492D-95CB-BEFEDB344595}">
      <dgm:prSet/>
      <dgm:spPr/>
      <dgm:t>
        <a:bodyPr/>
        <a:lstStyle/>
        <a:p>
          <a:endParaRPr lang="en-US"/>
        </a:p>
      </dgm:t>
    </dgm:pt>
    <dgm:pt modelId="{86A20878-066C-4472-BE71-42B00B6BBB3F}" type="sibTrans" cxnId="{D091536C-DAFC-492D-95CB-BEFEDB344595}">
      <dgm:prSet/>
      <dgm:spPr/>
      <dgm:t>
        <a:bodyPr/>
        <a:lstStyle/>
        <a:p>
          <a:endParaRPr lang="en-US"/>
        </a:p>
      </dgm:t>
    </dgm:pt>
    <dgm:pt modelId="{7F5D125E-D459-4895-9351-8B11D266165A}">
      <dgm:prSet/>
      <dgm:spPr/>
      <dgm:t>
        <a:bodyPr/>
        <a:lstStyle/>
        <a:p>
          <a:r>
            <a:rPr lang="nb-NO"/>
            <a:t>Hvor rustet er vi for det som kommer?</a:t>
          </a:r>
          <a:endParaRPr lang="en-US"/>
        </a:p>
      </dgm:t>
    </dgm:pt>
    <dgm:pt modelId="{682475BE-23C7-42B0-B350-E0DE88D5AB54}" type="parTrans" cxnId="{FA4554E3-EA7F-40DA-AE62-B03C6F78AED3}">
      <dgm:prSet/>
      <dgm:spPr/>
      <dgm:t>
        <a:bodyPr/>
        <a:lstStyle/>
        <a:p>
          <a:endParaRPr lang="en-US"/>
        </a:p>
      </dgm:t>
    </dgm:pt>
    <dgm:pt modelId="{C76D7F8F-C880-4A09-8565-D7735F98C7F0}" type="sibTrans" cxnId="{FA4554E3-EA7F-40DA-AE62-B03C6F78AED3}">
      <dgm:prSet/>
      <dgm:spPr/>
      <dgm:t>
        <a:bodyPr/>
        <a:lstStyle/>
        <a:p>
          <a:endParaRPr lang="en-US"/>
        </a:p>
      </dgm:t>
    </dgm:pt>
    <dgm:pt modelId="{9D6C35FC-ECAB-4CBF-8A0D-8D90C0540256}">
      <dgm:prSet/>
      <dgm:spPr/>
      <dgm:t>
        <a:bodyPr/>
        <a:lstStyle/>
        <a:p>
          <a:r>
            <a:rPr lang="nb-NO"/>
            <a:t>Oppgave 3: Prinsipper for endringsledelse </a:t>
          </a:r>
          <a:endParaRPr lang="en-US"/>
        </a:p>
      </dgm:t>
    </dgm:pt>
    <dgm:pt modelId="{681EA196-C7DF-43EA-BB51-7EED821AACB4}" type="parTrans" cxnId="{05409983-FB79-49E2-8D4D-32C6F1CC3716}">
      <dgm:prSet/>
      <dgm:spPr/>
      <dgm:t>
        <a:bodyPr/>
        <a:lstStyle/>
        <a:p>
          <a:endParaRPr lang="en-US"/>
        </a:p>
      </dgm:t>
    </dgm:pt>
    <dgm:pt modelId="{5ADD77CD-0427-4262-9415-128E8A0CD225}" type="sibTrans" cxnId="{05409983-FB79-49E2-8D4D-32C6F1CC3716}">
      <dgm:prSet/>
      <dgm:spPr/>
      <dgm:t>
        <a:bodyPr/>
        <a:lstStyle/>
        <a:p>
          <a:endParaRPr lang="en-US"/>
        </a:p>
      </dgm:t>
    </dgm:pt>
    <dgm:pt modelId="{601B39C7-AAC1-4B4E-984D-0EEEDA29079C}">
      <dgm:prSet/>
      <dgm:spPr/>
      <dgm:t>
        <a:bodyPr/>
        <a:lstStyle/>
        <a:p>
          <a:r>
            <a:rPr lang="nb-NO"/>
            <a:t>Hvordan skal vi lede i praksis?</a:t>
          </a:r>
          <a:endParaRPr lang="en-US"/>
        </a:p>
      </dgm:t>
    </dgm:pt>
    <dgm:pt modelId="{E1EB3403-6645-4B12-8E66-3869FE8E4CCE}" type="parTrans" cxnId="{4C8DD480-D545-4A04-B02A-0A48AB13D460}">
      <dgm:prSet/>
      <dgm:spPr/>
      <dgm:t>
        <a:bodyPr/>
        <a:lstStyle/>
        <a:p>
          <a:endParaRPr lang="en-US"/>
        </a:p>
      </dgm:t>
    </dgm:pt>
    <dgm:pt modelId="{C57F21BA-A06B-456D-800C-3CDCD7EA6B8E}" type="sibTrans" cxnId="{4C8DD480-D545-4A04-B02A-0A48AB13D460}">
      <dgm:prSet/>
      <dgm:spPr/>
      <dgm:t>
        <a:bodyPr/>
        <a:lstStyle/>
        <a:p>
          <a:endParaRPr lang="en-US"/>
        </a:p>
      </dgm:t>
    </dgm:pt>
    <dgm:pt modelId="{CFA5AF3F-8DF1-472F-8100-CF73D1D15E25}" type="pres">
      <dgm:prSet presAssocID="{83FCF283-C06D-48F9-8272-76CF7E01522B}" presName="root" presStyleCnt="0">
        <dgm:presLayoutVars>
          <dgm:dir/>
          <dgm:resizeHandles val="exact"/>
        </dgm:presLayoutVars>
      </dgm:prSet>
      <dgm:spPr/>
    </dgm:pt>
    <dgm:pt modelId="{DCD86235-03DF-4DE9-9B77-32BC354524A1}" type="pres">
      <dgm:prSet presAssocID="{FE67CAF4-8B31-4564-B87D-F67626EF121D}" presName="compNode" presStyleCnt="0"/>
      <dgm:spPr/>
    </dgm:pt>
    <dgm:pt modelId="{BBBABACD-B300-4967-93C9-360D515F457C}" type="pres">
      <dgm:prSet presAssocID="{FE67CAF4-8B31-4564-B87D-F67626EF121D}" presName="bgRect" presStyleLbl="bgShp" presStyleIdx="0" presStyleCnt="3"/>
      <dgm:spPr/>
    </dgm:pt>
    <dgm:pt modelId="{5D900C07-B84E-46A9-8F9F-DD968DCAD3AD}" type="pres">
      <dgm:prSet presAssocID="{FE67CAF4-8B31-4564-B87D-F67626EF121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igh heels"/>
        </a:ext>
      </dgm:extLst>
    </dgm:pt>
    <dgm:pt modelId="{C36D62B6-531D-4AFD-96FE-DFF20609FA62}" type="pres">
      <dgm:prSet presAssocID="{FE67CAF4-8B31-4564-B87D-F67626EF121D}" presName="spaceRect" presStyleCnt="0"/>
      <dgm:spPr/>
    </dgm:pt>
    <dgm:pt modelId="{4EDB7DC2-585D-4243-87F1-2DF262C62516}" type="pres">
      <dgm:prSet presAssocID="{FE67CAF4-8B31-4564-B87D-F67626EF121D}" presName="parTx" presStyleLbl="revTx" presStyleIdx="0" presStyleCnt="6">
        <dgm:presLayoutVars>
          <dgm:chMax val="0"/>
          <dgm:chPref val="0"/>
        </dgm:presLayoutVars>
      </dgm:prSet>
      <dgm:spPr/>
    </dgm:pt>
    <dgm:pt modelId="{445D707F-9D11-4D67-AE9B-C22893ECEA42}" type="pres">
      <dgm:prSet presAssocID="{FE67CAF4-8B31-4564-B87D-F67626EF121D}" presName="desTx" presStyleLbl="revTx" presStyleIdx="1" presStyleCnt="6">
        <dgm:presLayoutVars/>
      </dgm:prSet>
      <dgm:spPr/>
    </dgm:pt>
    <dgm:pt modelId="{9059F621-683B-40E6-A864-C4F9DCD36F10}" type="pres">
      <dgm:prSet presAssocID="{B7D6AB7C-207D-4786-8155-28D3B259ECAA}" presName="sibTrans" presStyleCnt="0"/>
      <dgm:spPr/>
    </dgm:pt>
    <dgm:pt modelId="{F005C351-535D-42D9-AC1B-2807A9BE1D81}" type="pres">
      <dgm:prSet presAssocID="{A0E49A23-0ABC-437C-8F7B-87D1446C3EC3}" presName="compNode" presStyleCnt="0"/>
      <dgm:spPr/>
    </dgm:pt>
    <dgm:pt modelId="{303F8712-FADF-44E4-A059-DDCA1D19FA62}" type="pres">
      <dgm:prSet presAssocID="{A0E49A23-0ABC-437C-8F7B-87D1446C3EC3}" presName="bgRect" presStyleLbl="bgShp" presStyleIdx="1" presStyleCnt="3"/>
      <dgm:spPr/>
    </dgm:pt>
    <dgm:pt modelId="{FF8CF94F-8F98-4FAC-AEE6-01A230FCF19B}" type="pres">
      <dgm:prSet presAssocID="{A0E49A23-0ABC-437C-8F7B-87D1446C3EC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BF0A6CBE-CDFF-4CF5-B451-1EF71A65025A}" type="pres">
      <dgm:prSet presAssocID="{A0E49A23-0ABC-437C-8F7B-87D1446C3EC3}" presName="spaceRect" presStyleCnt="0"/>
      <dgm:spPr/>
    </dgm:pt>
    <dgm:pt modelId="{FDA17CAC-A151-4464-BB89-EEAEE17FBB3B}" type="pres">
      <dgm:prSet presAssocID="{A0E49A23-0ABC-437C-8F7B-87D1446C3EC3}" presName="parTx" presStyleLbl="revTx" presStyleIdx="2" presStyleCnt="6">
        <dgm:presLayoutVars>
          <dgm:chMax val="0"/>
          <dgm:chPref val="0"/>
        </dgm:presLayoutVars>
      </dgm:prSet>
      <dgm:spPr/>
    </dgm:pt>
    <dgm:pt modelId="{472C7B56-7706-4C34-89C7-9E12E775A98D}" type="pres">
      <dgm:prSet presAssocID="{A0E49A23-0ABC-437C-8F7B-87D1446C3EC3}" presName="desTx" presStyleLbl="revTx" presStyleIdx="3" presStyleCnt="6">
        <dgm:presLayoutVars/>
      </dgm:prSet>
      <dgm:spPr/>
    </dgm:pt>
    <dgm:pt modelId="{1BE44620-CE1D-4D02-BA71-6C4D575393B3}" type="pres">
      <dgm:prSet presAssocID="{86A20878-066C-4472-BE71-42B00B6BBB3F}" presName="sibTrans" presStyleCnt="0"/>
      <dgm:spPr/>
    </dgm:pt>
    <dgm:pt modelId="{C028156B-C7F0-47C1-9734-A9B11D211BC7}" type="pres">
      <dgm:prSet presAssocID="{9D6C35FC-ECAB-4CBF-8A0D-8D90C0540256}" presName="compNode" presStyleCnt="0"/>
      <dgm:spPr/>
    </dgm:pt>
    <dgm:pt modelId="{CA895E3B-D6F3-40B6-94DE-A404DBD6B100}" type="pres">
      <dgm:prSet presAssocID="{9D6C35FC-ECAB-4CBF-8A0D-8D90C0540256}" presName="bgRect" presStyleLbl="bgShp" presStyleIdx="2" presStyleCnt="3"/>
      <dgm:spPr/>
    </dgm:pt>
    <dgm:pt modelId="{617A0863-3203-4821-941B-87A19D994E8C}" type="pres">
      <dgm:prSet presAssocID="{9D6C35FC-ECAB-4CBF-8A0D-8D90C054025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link"/>
        </a:ext>
      </dgm:extLst>
    </dgm:pt>
    <dgm:pt modelId="{A3553A57-0BDE-4C22-8BB3-9CEFF757B82A}" type="pres">
      <dgm:prSet presAssocID="{9D6C35FC-ECAB-4CBF-8A0D-8D90C0540256}" presName="spaceRect" presStyleCnt="0"/>
      <dgm:spPr/>
    </dgm:pt>
    <dgm:pt modelId="{378CEEBC-C449-4F66-994E-0921DEFD1C21}" type="pres">
      <dgm:prSet presAssocID="{9D6C35FC-ECAB-4CBF-8A0D-8D90C0540256}" presName="parTx" presStyleLbl="revTx" presStyleIdx="4" presStyleCnt="6">
        <dgm:presLayoutVars>
          <dgm:chMax val="0"/>
          <dgm:chPref val="0"/>
        </dgm:presLayoutVars>
      </dgm:prSet>
      <dgm:spPr/>
    </dgm:pt>
    <dgm:pt modelId="{EA043378-53E4-4B60-8653-881E63F700B0}" type="pres">
      <dgm:prSet presAssocID="{9D6C35FC-ECAB-4CBF-8A0D-8D90C0540256}" presName="desTx" presStyleLbl="revTx" presStyleIdx="5" presStyleCnt="6">
        <dgm:presLayoutVars/>
      </dgm:prSet>
      <dgm:spPr/>
    </dgm:pt>
  </dgm:ptLst>
  <dgm:cxnLst>
    <dgm:cxn modelId="{F6032120-AA10-4EC4-B89A-78B5695DAB81}" type="presOf" srcId="{FE67CAF4-8B31-4564-B87D-F67626EF121D}" destId="{4EDB7DC2-585D-4243-87F1-2DF262C62516}" srcOrd="0" destOrd="0" presId="urn:microsoft.com/office/officeart/2018/2/layout/IconVerticalSolidList"/>
    <dgm:cxn modelId="{3A218531-DBC6-45F8-A6F5-DB59365C1F7B}" srcId="{83FCF283-C06D-48F9-8272-76CF7E01522B}" destId="{FE67CAF4-8B31-4564-B87D-F67626EF121D}" srcOrd="0" destOrd="0" parTransId="{20C5F4F4-56FC-4634-8A0C-DBEB3C6A2893}" sibTransId="{B7D6AB7C-207D-4786-8155-28D3B259ECAA}"/>
    <dgm:cxn modelId="{06569535-48CD-4240-9819-0F4B1C60A9DB}" type="presOf" srcId="{83FCF283-C06D-48F9-8272-76CF7E01522B}" destId="{CFA5AF3F-8DF1-472F-8100-CF73D1D15E25}" srcOrd="0" destOrd="0" presId="urn:microsoft.com/office/officeart/2018/2/layout/IconVerticalSolidList"/>
    <dgm:cxn modelId="{D091536C-DAFC-492D-95CB-BEFEDB344595}" srcId="{83FCF283-C06D-48F9-8272-76CF7E01522B}" destId="{A0E49A23-0ABC-437C-8F7B-87D1446C3EC3}" srcOrd="1" destOrd="0" parTransId="{D004CE27-889C-4672-8C36-4B9EC185F9E2}" sibTransId="{86A20878-066C-4472-BE71-42B00B6BBB3F}"/>
    <dgm:cxn modelId="{37762852-009F-46AB-BF5A-64FB7B85E784}" type="presOf" srcId="{9D6C35FC-ECAB-4CBF-8A0D-8D90C0540256}" destId="{378CEEBC-C449-4F66-994E-0921DEFD1C21}" srcOrd="0" destOrd="0" presId="urn:microsoft.com/office/officeart/2018/2/layout/IconVerticalSolidList"/>
    <dgm:cxn modelId="{1274C97E-BCFB-492B-A73B-F0ED0562E6C0}" type="presOf" srcId="{601B39C7-AAC1-4B4E-984D-0EEEDA29079C}" destId="{EA043378-53E4-4B60-8653-881E63F700B0}" srcOrd="0" destOrd="0" presId="urn:microsoft.com/office/officeart/2018/2/layout/IconVerticalSolidList"/>
    <dgm:cxn modelId="{4C8DD480-D545-4A04-B02A-0A48AB13D460}" srcId="{9D6C35FC-ECAB-4CBF-8A0D-8D90C0540256}" destId="{601B39C7-AAC1-4B4E-984D-0EEEDA29079C}" srcOrd="0" destOrd="0" parTransId="{E1EB3403-6645-4B12-8E66-3869FE8E4CCE}" sibTransId="{C57F21BA-A06B-456D-800C-3CDCD7EA6B8E}"/>
    <dgm:cxn modelId="{05409983-FB79-49E2-8D4D-32C6F1CC3716}" srcId="{83FCF283-C06D-48F9-8272-76CF7E01522B}" destId="{9D6C35FC-ECAB-4CBF-8A0D-8D90C0540256}" srcOrd="2" destOrd="0" parTransId="{681EA196-C7DF-43EA-BB51-7EED821AACB4}" sibTransId="{5ADD77CD-0427-4262-9415-128E8A0CD225}"/>
    <dgm:cxn modelId="{BD1D8B8F-2C3B-4A6D-A66E-EC213D8C6055}" srcId="{FE67CAF4-8B31-4564-B87D-F67626EF121D}" destId="{862E5C7A-5381-42EE-B4E4-E461D4FC04E5}" srcOrd="0" destOrd="0" parTransId="{3DB5B90A-A041-4291-ABE9-DC80D1844289}" sibTransId="{8C77CBC8-7A81-499C-8BB0-FC05F4B30E3A}"/>
    <dgm:cxn modelId="{44A1A4DA-11BE-4643-899B-5E1C994D42AB}" type="presOf" srcId="{862E5C7A-5381-42EE-B4E4-E461D4FC04E5}" destId="{445D707F-9D11-4D67-AE9B-C22893ECEA42}" srcOrd="0" destOrd="0" presId="urn:microsoft.com/office/officeart/2018/2/layout/IconVerticalSolidList"/>
    <dgm:cxn modelId="{F4796BE1-98CA-42FD-8142-C9B2267BAAB8}" type="presOf" srcId="{7F5D125E-D459-4895-9351-8B11D266165A}" destId="{472C7B56-7706-4C34-89C7-9E12E775A98D}" srcOrd="0" destOrd="0" presId="urn:microsoft.com/office/officeart/2018/2/layout/IconVerticalSolidList"/>
    <dgm:cxn modelId="{FA4554E3-EA7F-40DA-AE62-B03C6F78AED3}" srcId="{A0E49A23-0ABC-437C-8F7B-87D1446C3EC3}" destId="{7F5D125E-D459-4895-9351-8B11D266165A}" srcOrd="0" destOrd="0" parTransId="{682475BE-23C7-42B0-B350-E0DE88D5AB54}" sibTransId="{C76D7F8F-C880-4A09-8565-D7735F98C7F0}"/>
    <dgm:cxn modelId="{F7529EF5-955C-48F2-84B6-AC32DE18E217}" type="presOf" srcId="{A0E49A23-0ABC-437C-8F7B-87D1446C3EC3}" destId="{FDA17CAC-A151-4464-BB89-EEAEE17FBB3B}" srcOrd="0" destOrd="0" presId="urn:microsoft.com/office/officeart/2018/2/layout/IconVerticalSolidList"/>
    <dgm:cxn modelId="{8955C408-A50C-4D9F-87BB-283EDEAB9901}" type="presParOf" srcId="{CFA5AF3F-8DF1-472F-8100-CF73D1D15E25}" destId="{DCD86235-03DF-4DE9-9B77-32BC354524A1}" srcOrd="0" destOrd="0" presId="urn:microsoft.com/office/officeart/2018/2/layout/IconVerticalSolidList"/>
    <dgm:cxn modelId="{92F517BD-6FA0-4F51-81FB-E83A6A25BA39}" type="presParOf" srcId="{DCD86235-03DF-4DE9-9B77-32BC354524A1}" destId="{BBBABACD-B300-4967-93C9-360D515F457C}" srcOrd="0" destOrd="0" presId="urn:microsoft.com/office/officeart/2018/2/layout/IconVerticalSolidList"/>
    <dgm:cxn modelId="{2364A606-78E9-4C29-A810-C62E7B6D2E2E}" type="presParOf" srcId="{DCD86235-03DF-4DE9-9B77-32BC354524A1}" destId="{5D900C07-B84E-46A9-8F9F-DD968DCAD3AD}" srcOrd="1" destOrd="0" presId="urn:microsoft.com/office/officeart/2018/2/layout/IconVerticalSolidList"/>
    <dgm:cxn modelId="{543B3831-C92B-4EAD-A7BD-713CD2DD47CF}" type="presParOf" srcId="{DCD86235-03DF-4DE9-9B77-32BC354524A1}" destId="{C36D62B6-531D-4AFD-96FE-DFF20609FA62}" srcOrd="2" destOrd="0" presId="urn:microsoft.com/office/officeart/2018/2/layout/IconVerticalSolidList"/>
    <dgm:cxn modelId="{2DCFAB26-CE03-4FE5-A9D0-5FA71332E584}" type="presParOf" srcId="{DCD86235-03DF-4DE9-9B77-32BC354524A1}" destId="{4EDB7DC2-585D-4243-87F1-2DF262C62516}" srcOrd="3" destOrd="0" presId="urn:microsoft.com/office/officeart/2018/2/layout/IconVerticalSolidList"/>
    <dgm:cxn modelId="{FB677CFE-3D0A-4804-A5F7-DFA99063E93C}" type="presParOf" srcId="{DCD86235-03DF-4DE9-9B77-32BC354524A1}" destId="{445D707F-9D11-4D67-AE9B-C22893ECEA42}" srcOrd="4" destOrd="0" presId="urn:microsoft.com/office/officeart/2018/2/layout/IconVerticalSolidList"/>
    <dgm:cxn modelId="{5318EB44-4BD2-4F4A-879B-802D1DEF2514}" type="presParOf" srcId="{CFA5AF3F-8DF1-472F-8100-CF73D1D15E25}" destId="{9059F621-683B-40E6-A864-C4F9DCD36F10}" srcOrd="1" destOrd="0" presId="urn:microsoft.com/office/officeart/2018/2/layout/IconVerticalSolidList"/>
    <dgm:cxn modelId="{170D5203-3195-48AB-A584-DD0B905DBA2D}" type="presParOf" srcId="{CFA5AF3F-8DF1-472F-8100-CF73D1D15E25}" destId="{F005C351-535D-42D9-AC1B-2807A9BE1D81}" srcOrd="2" destOrd="0" presId="urn:microsoft.com/office/officeart/2018/2/layout/IconVerticalSolidList"/>
    <dgm:cxn modelId="{A0E8C3E3-3E16-44CA-8D3D-B83A6FF57179}" type="presParOf" srcId="{F005C351-535D-42D9-AC1B-2807A9BE1D81}" destId="{303F8712-FADF-44E4-A059-DDCA1D19FA62}" srcOrd="0" destOrd="0" presId="urn:microsoft.com/office/officeart/2018/2/layout/IconVerticalSolidList"/>
    <dgm:cxn modelId="{AFF00717-444D-4B2E-A5AB-77A0D9BA0B07}" type="presParOf" srcId="{F005C351-535D-42D9-AC1B-2807A9BE1D81}" destId="{FF8CF94F-8F98-4FAC-AEE6-01A230FCF19B}" srcOrd="1" destOrd="0" presId="urn:microsoft.com/office/officeart/2018/2/layout/IconVerticalSolidList"/>
    <dgm:cxn modelId="{3811AE82-6258-4D55-9F5D-CFC35F720B68}" type="presParOf" srcId="{F005C351-535D-42D9-AC1B-2807A9BE1D81}" destId="{BF0A6CBE-CDFF-4CF5-B451-1EF71A65025A}" srcOrd="2" destOrd="0" presId="urn:microsoft.com/office/officeart/2018/2/layout/IconVerticalSolidList"/>
    <dgm:cxn modelId="{C9375B5E-103C-42F2-B554-54E505E301F1}" type="presParOf" srcId="{F005C351-535D-42D9-AC1B-2807A9BE1D81}" destId="{FDA17CAC-A151-4464-BB89-EEAEE17FBB3B}" srcOrd="3" destOrd="0" presId="urn:microsoft.com/office/officeart/2018/2/layout/IconVerticalSolidList"/>
    <dgm:cxn modelId="{0A45EA1E-CD18-4C6C-8AF0-1828DE46CD46}" type="presParOf" srcId="{F005C351-535D-42D9-AC1B-2807A9BE1D81}" destId="{472C7B56-7706-4C34-89C7-9E12E775A98D}" srcOrd="4" destOrd="0" presId="urn:microsoft.com/office/officeart/2018/2/layout/IconVerticalSolidList"/>
    <dgm:cxn modelId="{272848E0-28FD-4E2C-9C88-4992E9FF2200}" type="presParOf" srcId="{CFA5AF3F-8DF1-472F-8100-CF73D1D15E25}" destId="{1BE44620-CE1D-4D02-BA71-6C4D575393B3}" srcOrd="3" destOrd="0" presId="urn:microsoft.com/office/officeart/2018/2/layout/IconVerticalSolidList"/>
    <dgm:cxn modelId="{51B03DD4-2179-427F-8825-D554150A1796}" type="presParOf" srcId="{CFA5AF3F-8DF1-472F-8100-CF73D1D15E25}" destId="{C028156B-C7F0-47C1-9734-A9B11D211BC7}" srcOrd="4" destOrd="0" presId="urn:microsoft.com/office/officeart/2018/2/layout/IconVerticalSolidList"/>
    <dgm:cxn modelId="{13C7E945-2BCB-4AA0-BFCB-42258672B5B3}" type="presParOf" srcId="{C028156B-C7F0-47C1-9734-A9B11D211BC7}" destId="{CA895E3B-D6F3-40B6-94DE-A404DBD6B100}" srcOrd="0" destOrd="0" presId="urn:microsoft.com/office/officeart/2018/2/layout/IconVerticalSolidList"/>
    <dgm:cxn modelId="{9F65928C-B8BA-4599-A0E0-3BAF809D0185}" type="presParOf" srcId="{C028156B-C7F0-47C1-9734-A9B11D211BC7}" destId="{617A0863-3203-4821-941B-87A19D994E8C}" srcOrd="1" destOrd="0" presId="urn:microsoft.com/office/officeart/2018/2/layout/IconVerticalSolidList"/>
    <dgm:cxn modelId="{131E27DE-622A-4880-AB0C-D9FD88148287}" type="presParOf" srcId="{C028156B-C7F0-47C1-9734-A9B11D211BC7}" destId="{A3553A57-0BDE-4C22-8BB3-9CEFF757B82A}" srcOrd="2" destOrd="0" presId="urn:microsoft.com/office/officeart/2018/2/layout/IconVerticalSolidList"/>
    <dgm:cxn modelId="{91E2B714-4A0A-4026-9C71-0B64AB91C8CD}" type="presParOf" srcId="{C028156B-C7F0-47C1-9734-A9B11D211BC7}" destId="{378CEEBC-C449-4F66-994E-0921DEFD1C21}" srcOrd="3" destOrd="0" presId="urn:microsoft.com/office/officeart/2018/2/layout/IconVerticalSolidList"/>
    <dgm:cxn modelId="{6C2774F8-818A-47E4-AE53-60193FCD90C0}" type="presParOf" srcId="{C028156B-C7F0-47C1-9734-A9B11D211BC7}" destId="{EA043378-53E4-4B60-8653-881E63F700B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87F947-9DD7-43C8-B997-EA498E57548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224F55-FBCD-4D28-9429-A11DA8930C22}">
      <dgm:prSet/>
      <dgm:spPr/>
      <dgm:t>
        <a:bodyPr/>
        <a:lstStyle/>
        <a:p>
          <a:r>
            <a:rPr lang="nb-NO"/>
            <a:t>Læring: Hvilke to ting skal vi som lederlag felles bli bedre på umiddelbart?</a:t>
          </a:r>
          <a:endParaRPr lang="en-US"/>
        </a:p>
      </dgm:t>
    </dgm:pt>
    <dgm:pt modelId="{8094D412-C081-43ED-AF8C-FE2E69EB9953}" type="parTrans" cxnId="{B01753E1-1124-4B94-99AC-EED0A914B3BA}">
      <dgm:prSet/>
      <dgm:spPr/>
      <dgm:t>
        <a:bodyPr/>
        <a:lstStyle/>
        <a:p>
          <a:endParaRPr lang="en-US"/>
        </a:p>
      </dgm:t>
    </dgm:pt>
    <dgm:pt modelId="{59D23A54-19BF-454E-B0DD-20C10ABFDE73}" type="sibTrans" cxnId="{B01753E1-1124-4B94-99AC-EED0A914B3BA}">
      <dgm:prSet/>
      <dgm:spPr/>
      <dgm:t>
        <a:bodyPr/>
        <a:lstStyle/>
        <a:p>
          <a:endParaRPr lang="en-US"/>
        </a:p>
      </dgm:t>
    </dgm:pt>
    <dgm:pt modelId="{EDCB8486-4BCA-4859-8E58-E91E57394F6B}">
      <dgm:prSet/>
      <dgm:spPr/>
      <dgm:t>
        <a:bodyPr/>
        <a:lstStyle/>
        <a:p>
          <a:r>
            <a:rPr lang="nb-NO"/>
            <a:t>Deling: Hvordan deler vi innsikten fra i dag på tvers av gruppene/avdelingene?</a:t>
          </a:r>
          <a:endParaRPr lang="en-US"/>
        </a:p>
      </dgm:t>
    </dgm:pt>
    <dgm:pt modelId="{06DDC5E6-A10E-47DF-8F63-C54164463931}" type="parTrans" cxnId="{617FAB8E-35AF-4A88-9849-CE09CE455042}">
      <dgm:prSet/>
      <dgm:spPr/>
      <dgm:t>
        <a:bodyPr/>
        <a:lstStyle/>
        <a:p>
          <a:endParaRPr lang="en-US"/>
        </a:p>
      </dgm:t>
    </dgm:pt>
    <dgm:pt modelId="{23E97AEE-0EDF-47D5-8DD2-82C796970728}" type="sibTrans" cxnId="{617FAB8E-35AF-4A88-9849-CE09CE455042}">
      <dgm:prSet/>
      <dgm:spPr/>
      <dgm:t>
        <a:bodyPr/>
        <a:lstStyle/>
        <a:p>
          <a:endParaRPr lang="en-US"/>
        </a:p>
      </dgm:t>
    </dgm:pt>
    <dgm:pt modelId="{B637ED61-D966-4F16-95F5-721380A8C946}">
      <dgm:prSet/>
      <dgm:spPr/>
      <dgm:t>
        <a:bodyPr/>
        <a:lstStyle/>
        <a:p>
          <a:r>
            <a:rPr lang="nb-NO"/>
            <a:t>Forankring: Hvordan integrerer vi våre nye prinsipper i de faste ledermøtene våre?</a:t>
          </a:r>
          <a:endParaRPr lang="en-US"/>
        </a:p>
      </dgm:t>
    </dgm:pt>
    <dgm:pt modelId="{22BE81F2-4C5A-4F6B-B955-A441E142AE21}" type="parTrans" cxnId="{A69C0064-7714-4857-9EAC-4502F5C8DC26}">
      <dgm:prSet/>
      <dgm:spPr/>
      <dgm:t>
        <a:bodyPr/>
        <a:lstStyle/>
        <a:p>
          <a:endParaRPr lang="en-US"/>
        </a:p>
      </dgm:t>
    </dgm:pt>
    <dgm:pt modelId="{096F723D-8AE8-4CC7-BF3F-0D3A764D0487}" type="sibTrans" cxnId="{A69C0064-7714-4857-9EAC-4502F5C8DC26}">
      <dgm:prSet/>
      <dgm:spPr/>
      <dgm:t>
        <a:bodyPr/>
        <a:lstStyle/>
        <a:p>
          <a:endParaRPr lang="en-US"/>
        </a:p>
      </dgm:t>
    </dgm:pt>
    <dgm:pt modelId="{C109F954-5B7A-45F8-AE82-D887A08F0521}">
      <dgm:prSet/>
      <dgm:spPr/>
      <dgm:t>
        <a:bodyPr/>
        <a:lstStyle/>
        <a:p>
          <a:r>
            <a:rPr lang="nb-NO"/>
            <a:t>Evaluering: Vi setter av tid til en grundig evaluering av prosessen om 12 måneder. </a:t>
          </a:r>
          <a:endParaRPr lang="en-US"/>
        </a:p>
      </dgm:t>
    </dgm:pt>
    <dgm:pt modelId="{574F969E-D4A6-4744-8942-FFC8E11753FD}" type="parTrans" cxnId="{B8C57E69-99A5-4338-B9BD-24F39D499E47}">
      <dgm:prSet/>
      <dgm:spPr/>
      <dgm:t>
        <a:bodyPr/>
        <a:lstStyle/>
        <a:p>
          <a:endParaRPr lang="en-US"/>
        </a:p>
      </dgm:t>
    </dgm:pt>
    <dgm:pt modelId="{3FF757AF-B2A2-46B5-B465-A850286ACDE5}" type="sibTrans" cxnId="{B8C57E69-99A5-4338-B9BD-24F39D499E47}">
      <dgm:prSet/>
      <dgm:spPr/>
      <dgm:t>
        <a:bodyPr/>
        <a:lstStyle/>
        <a:p>
          <a:endParaRPr lang="en-US"/>
        </a:p>
      </dgm:t>
    </dgm:pt>
    <dgm:pt modelId="{145FA8FE-FC0D-4C92-9F14-17C817944131}" type="pres">
      <dgm:prSet presAssocID="{0D87F947-9DD7-43C8-B997-EA498E575489}" presName="root" presStyleCnt="0">
        <dgm:presLayoutVars>
          <dgm:dir/>
          <dgm:resizeHandles val="exact"/>
        </dgm:presLayoutVars>
      </dgm:prSet>
      <dgm:spPr/>
    </dgm:pt>
    <dgm:pt modelId="{17155E52-2D73-437F-A5F2-BFA6EA8241BB}" type="pres">
      <dgm:prSet presAssocID="{9A224F55-FBCD-4D28-9429-A11DA8930C22}" presName="compNode" presStyleCnt="0"/>
      <dgm:spPr/>
    </dgm:pt>
    <dgm:pt modelId="{A9888399-9F62-4021-9923-1A65AF831E09}" type="pres">
      <dgm:prSet presAssocID="{9A224F55-FBCD-4D28-9429-A11DA8930C22}" presName="bgRect" presStyleLbl="bgShp" presStyleIdx="0" presStyleCnt="4"/>
      <dgm:spPr/>
    </dgm:pt>
    <dgm:pt modelId="{6F66FE5B-FF40-49B8-92B9-E5248FEA4CA6}" type="pres">
      <dgm:prSet presAssocID="{9A224F55-FBCD-4D28-9429-A11DA8930C2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ans"/>
        </a:ext>
      </dgm:extLst>
    </dgm:pt>
    <dgm:pt modelId="{3B0BA6A4-3EEA-442C-8CCA-4BF039476112}" type="pres">
      <dgm:prSet presAssocID="{9A224F55-FBCD-4D28-9429-A11DA8930C22}" presName="spaceRect" presStyleCnt="0"/>
      <dgm:spPr/>
    </dgm:pt>
    <dgm:pt modelId="{EEC5EAC3-CCBD-4AF1-B8DC-E147B7798573}" type="pres">
      <dgm:prSet presAssocID="{9A224F55-FBCD-4D28-9429-A11DA8930C22}" presName="parTx" presStyleLbl="revTx" presStyleIdx="0" presStyleCnt="4">
        <dgm:presLayoutVars>
          <dgm:chMax val="0"/>
          <dgm:chPref val="0"/>
        </dgm:presLayoutVars>
      </dgm:prSet>
      <dgm:spPr/>
    </dgm:pt>
    <dgm:pt modelId="{CCB2669D-AB1F-49B0-ACBE-CC52C8413CC3}" type="pres">
      <dgm:prSet presAssocID="{59D23A54-19BF-454E-B0DD-20C10ABFDE73}" presName="sibTrans" presStyleCnt="0"/>
      <dgm:spPr/>
    </dgm:pt>
    <dgm:pt modelId="{062786C7-8294-4BBC-BFEA-487B49AD78A2}" type="pres">
      <dgm:prSet presAssocID="{EDCB8486-4BCA-4859-8E58-E91E57394F6B}" presName="compNode" presStyleCnt="0"/>
      <dgm:spPr/>
    </dgm:pt>
    <dgm:pt modelId="{B1289B1F-C591-44B4-A14B-39D181CF3ED9}" type="pres">
      <dgm:prSet presAssocID="{EDCB8486-4BCA-4859-8E58-E91E57394F6B}" presName="bgRect" presStyleLbl="bgShp" presStyleIdx="1" presStyleCnt="4"/>
      <dgm:spPr/>
    </dgm:pt>
    <dgm:pt modelId="{7C118C51-5CEC-4180-9CC5-354EAA90D5AC}" type="pres">
      <dgm:prSet presAssocID="{EDCB8486-4BCA-4859-8E58-E91E57394F6B}"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0D2EB172-BEAE-4C22-8A3A-1573D4112641}" type="pres">
      <dgm:prSet presAssocID="{EDCB8486-4BCA-4859-8E58-E91E57394F6B}" presName="spaceRect" presStyleCnt="0"/>
      <dgm:spPr/>
    </dgm:pt>
    <dgm:pt modelId="{05903F6A-A314-44DE-958F-0DBBF744BFEF}" type="pres">
      <dgm:prSet presAssocID="{EDCB8486-4BCA-4859-8E58-E91E57394F6B}" presName="parTx" presStyleLbl="revTx" presStyleIdx="1" presStyleCnt="4">
        <dgm:presLayoutVars>
          <dgm:chMax val="0"/>
          <dgm:chPref val="0"/>
        </dgm:presLayoutVars>
      </dgm:prSet>
      <dgm:spPr/>
    </dgm:pt>
    <dgm:pt modelId="{662E3D52-0200-4017-86DF-3C1D6D56D369}" type="pres">
      <dgm:prSet presAssocID="{23E97AEE-0EDF-47D5-8DD2-82C796970728}" presName="sibTrans" presStyleCnt="0"/>
      <dgm:spPr/>
    </dgm:pt>
    <dgm:pt modelId="{1CCC2D07-264C-4ADC-8AD7-D4EC7394C5E0}" type="pres">
      <dgm:prSet presAssocID="{B637ED61-D966-4F16-95F5-721380A8C946}" presName="compNode" presStyleCnt="0"/>
      <dgm:spPr/>
    </dgm:pt>
    <dgm:pt modelId="{450767E4-D9B7-4DF4-8992-E8D5706A5E85}" type="pres">
      <dgm:prSet presAssocID="{B637ED61-D966-4F16-95F5-721380A8C946}" presName="bgRect" presStyleLbl="bgShp" presStyleIdx="2" presStyleCnt="4"/>
      <dgm:spPr/>
    </dgm:pt>
    <dgm:pt modelId="{A204D7D9-189F-40BA-A520-70ADC3052DDC}" type="pres">
      <dgm:prSet presAssocID="{B637ED61-D966-4F16-95F5-721380A8C94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Arbeidsflyt"/>
        </a:ext>
      </dgm:extLst>
    </dgm:pt>
    <dgm:pt modelId="{C2097046-35ED-4BCF-873C-D967B55FD651}" type="pres">
      <dgm:prSet presAssocID="{B637ED61-D966-4F16-95F5-721380A8C946}" presName="spaceRect" presStyleCnt="0"/>
      <dgm:spPr/>
    </dgm:pt>
    <dgm:pt modelId="{6AF2668E-88F3-4AB2-843E-14601A5860DD}" type="pres">
      <dgm:prSet presAssocID="{B637ED61-D966-4F16-95F5-721380A8C946}" presName="parTx" presStyleLbl="revTx" presStyleIdx="2" presStyleCnt="4">
        <dgm:presLayoutVars>
          <dgm:chMax val="0"/>
          <dgm:chPref val="0"/>
        </dgm:presLayoutVars>
      </dgm:prSet>
      <dgm:spPr/>
    </dgm:pt>
    <dgm:pt modelId="{B113A5C3-5EAD-41E2-A0D5-47A850B46224}" type="pres">
      <dgm:prSet presAssocID="{096F723D-8AE8-4CC7-BF3F-0D3A764D0487}" presName="sibTrans" presStyleCnt="0"/>
      <dgm:spPr/>
    </dgm:pt>
    <dgm:pt modelId="{6226E84F-087C-474B-B301-5AEF55041CFD}" type="pres">
      <dgm:prSet presAssocID="{C109F954-5B7A-45F8-AE82-D887A08F0521}" presName="compNode" presStyleCnt="0"/>
      <dgm:spPr/>
    </dgm:pt>
    <dgm:pt modelId="{A93576B9-0D1D-4CD9-918D-138D219DD971}" type="pres">
      <dgm:prSet presAssocID="{C109F954-5B7A-45F8-AE82-D887A08F0521}" presName="bgRect" presStyleLbl="bgShp" presStyleIdx="3" presStyleCnt="4"/>
      <dgm:spPr/>
    </dgm:pt>
    <dgm:pt modelId="{22CD7FC9-114A-4A9D-B259-7E05DA3A3379}" type="pres">
      <dgm:prSet presAssocID="{C109F954-5B7A-45F8-AE82-D887A08F052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61707FA-0857-49F3-999F-932D592C8F20}" type="pres">
      <dgm:prSet presAssocID="{C109F954-5B7A-45F8-AE82-D887A08F0521}" presName="spaceRect" presStyleCnt="0"/>
      <dgm:spPr/>
    </dgm:pt>
    <dgm:pt modelId="{EED836AD-0B67-4C87-9099-8F021051DE4E}" type="pres">
      <dgm:prSet presAssocID="{C109F954-5B7A-45F8-AE82-D887A08F0521}" presName="parTx" presStyleLbl="revTx" presStyleIdx="3" presStyleCnt="4">
        <dgm:presLayoutVars>
          <dgm:chMax val="0"/>
          <dgm:chPref val="0"/>
        </dgm:presLayoutVars>
      </dgm:prSet>
      <dgm:spPr/>
    </dgm:pt>
  </dgm:ptLst>
  <dgm:cxnLst>
    <dgm:cxn modelId="{76C80B0E-0F31-4984-8313-F33B4F5F2841}" type="presOf" srcId="{C109F954-5B7A-45F8-AE82-D887A08F0521}" destId="{EED836AD-0B67-4C87-9099-8F021051DE4E}" srcOrd="0" destOrd="0" presId="urn:microsoft.com/office/officeart/2018/2/layout/IconVerticalSolidList"/>
    <dgm:cxn modelId="{AC39F40F-414F-4A3B-A5B5-F12AD2B44DDD}" type="presOf" srcId="{B637ED61-D966-4F16-95F5-721380A8C946}" destId="{6AF2668E-88F3-4AB2-843E-14601A5860DD}" srcOrd="0" destOrd="0" presId="urn:microsoft.com/office/officeart/2018/2/layout/IconVerticalSolidList"/>
    <dgm:cxn modelId="{8BF8C816-F895-4C87-9AE6-CA4135F9B81E}" type="presOf" srcId="{EDCB8486-4BCA-4859-8E58-E91E57394F6B}" destId="{05903F6A-A314-44DE-958F-0DBBF744BFEF}" srcOrd="0" destOrd="0" presId="urn:microsoft.com/office/officeart/2018/2/layout/IconVerticalSolidList"/>
    <dgm:cxn modelId="{3482111D-B7AA-46C9-A7EF-B2A69C8379DE}" type="presOf" srcId="{0D87F947-9DD7-43C8-B997-EA498E575489}" destId="{145FA8FE-FC0D-4C92-9F14-17C817944131}" srcOrd="0" destOrd="0" presId="urn:microsoft.com/office/officeart/2018/2/layout/IconVerticalSolidList"/>
    <dgm:cxn modelId="{A69C0064-7714-4857-9EAC-4502F5C8DC26}" srcId="{0D87F947-9DD7-43C8-B997-EA498E575489}" destId="{B637ED61-D966-4F16-95F5-721380A8C946}" srcOrd="2" destOrd="0" parTransId="{22BE81F2-4C5A-4F6B-B955-A441E142AE21}" sibTransId="{096F723D-8AE8-4CC7-BF3F-0D3A764D0487}"/>
    <dgm:cxn modelId="{B8C57E69-99A5-4338-B9BD-24F39D499E47}" srcId="{0D87F947-9DD7-43C8-B997-EA498E575489}" destId="{C109F954-5B7A-45F8-AE82-D887A08F0521}" srcOrd="3" destOrd="0" parTransId="{574F969E-D4A6-4744-8942-FFC8E11753FD}" sibTransId="{3FF757AF-B2A2-46B5-B465-A850286ACDE5}"/>
    <dgm:cxn modelId="{617FAB8E-35AF-4A88-9849-CE09CE455042}" srcId="{0D87F947-9DD7-43C8-B997-EA498E575489}" destId="{EDCB8486-4BCA-4859-8E58-E91E57394F6B}" srcOrd="1" destOrd="0" parTransId="{06DDC5E6-A10E-47DF-8F63-C54164463931}" sibTransId="{23E97AEE-0EDF-47D5-8DD2-82C796970728}"/>
    <dgm:cxn modelId="{1698A699-9043-460A-92C8-AEB94B8FA9DC}" type="presOf" srcId="{9A224F55-FBCD-4D28-9429-A11DA8930C22}" destId="{EEC5EAC3-CCBD-4AF1-B8DC-E147B7798573}" srcOrd="0" destOrd="0" presId="urn:microsoft.com/office/officeart/2018/2/layout/IconVerticalSolidList"/>
    <dgm:cxn modelId="{B01753E1-1124-4B94-99AC-EED0A914B3BA}" srcId="{0D87F947-9DD7-43C8-B997-EA498E575489}" destId="{9A224F55-FBCD-4D28-9429-A11DA8930C22}" srcOrd="0" destOrd="0" parTransId="{8094D412-C081-43ED-AF8C-FE2E69EB9953}" sibTransId="{59D23A54-19BF-454E-B0DD-20C10ABFDE73}"/>
    <dgm:cxn modelId="{EAAE898F-20BA-4DFE-A963-9195C5235D21}" type="presParOf" srcId="{145FA8FE-FC0D-4C92-9F14-17C817944131}" destId="{17155E52-2D73-437F-A5F2-BFA6EA8241BB}" srcOrd="0" destOrd="0" presId="urn:microsoft.com/office/officeart/2018/2/layout/IconVerticalSolidList"/>
    <dgm:cxn modelId="{42D0AB0A-84C1-440F-91B5-BCAD845DADD6}" type="presParOf" srcId="{17155E52-2D73-437F-A5F2-BFA6EA8241BB}" destId="{A9888399-9F62-4021-9923-1A65AF831E09}" srcOrd="0" destOrd="0" presId="urn:microsoft.com/office/officeart/2018/2/layout/IconVerticalSolidList"/>
    <dgm:cxn modelId="{68F27214-B401-4A49-9750-51E30A87A031}" type="presParOf" srcId="{17155E52-2D73-437F-A5F2-BFA6EA8241BB}" destId="{6F66FE5B-FF40-49B8-92B9-E5248FEA4CA6}" srcOrd="1" destOrd="0" presId="urn:microsoft.com/office/officeart/2018/2/layout/IconVerticalSolidList"/>
    <dgm:cxn modelId="{C1D0C503-DA29-44D9-9594-774534840944}" type="presParOf" srcId="{17155E52-2D73-437F-A5F2-BFA6EA8241BB}" destId="{3B0BA6A4-3EEA-442C-8CCA-4BF039476112}" srcOrd="2" destOrd="0" presId="urn:microsoft.com/office/officeart/2018/2/layout/IconVerticalSolidList"/>
    <dgm:cxn modelId="{4587BBB4-EDF4-43EC-9C5C-E38674DD7845}" type="presParOf" srcId="{17155E52-2D73-437F-A5F2-BFA6EA8241BB}" destId="{EEC5EAC3-CCBD-4AF1-B8DC-E147B7798573}" srcOrd="3" destOrd="0" presId="urn:microsoft.com/office/officeart/2018/2/layout/IconVerticalSolidList"/>
    <dgm:cxn modelId="{40FB0329-93EC-4A55-A799-F99A9FEA57BE}" type="presParOf" srcId="{145FA8FE-FC0D-4C92-9F14-17C817944131}" destId="{CCB2669D-AB1F-49B0-ACBE-CC52C8413CC3}" srcOrd="1" destOrd="0" presId="urn:microsoft.com/office/officeart/2018/2/layout/IconVerticalSolidList"/>
    <dgm:cxn modelId="{5B7A3A6C-593B-4794-A69A-CE317DBA0F50}" type="presParOf" srcId="{145FA8FE-FC0D-4C92-9F14-17C817944131}" destId="{062786C7-8294-4BBC-BFEA-487B49AD78A2}" srcOrd="2" destOrd="0" presId="urn:microsoft.com/office/officeart/2018/2/layout/IconVerticalSolidList"/>
    <dgm:cxn modelId="{7C273CE7-2342-48CC-BFB9-6F133428BE81}" type="presParOf" srcId="{062786C7-8294-4BBC-BFEA-487B49AD78A2}" destId="{B1289B1F-C591-44B4-A14B-39D181CF3ED9}" srcOrd="0" destOrd="0" presId="urn:microsoft.com/office/officeart/2018/2/layout/IconVerticalSolidList"/>
    <dgm:cxn modelId="{B8566737-D1F0-4AFE-9D8C-F08CD8148A74}" type="presParOf" srcId="{062786C7-8294-4BBC-BFEA-487B49AD78A2}" destId="{7C118C51-5CEC-4180-9CC5-354EAA90D5AC}" srcOrd="1" destOrd="0" presId="urn:microsoft.com/office/officeart/2018/2/layout/IconVerticalSolidList"/>
    <dgm:cxn modelId="{E91EA65B-AE69-43A7-B783-950824CB62B6}" type="presParOf" srcId="{062786C7-8294-4BBC-BFEA-487B49AD78A2}" destId="{0D2EB172-BEAE-4C22-8A3A-1573D4112641}" srcOrd="2" destOrd="0" presId="urn:microsoft.com/office/officeart/2018/2/layout/IconVerticalSolidList"/>
    <dgm:cxn modelId="{CFE5F411-C130-4C31-B978-EE00EF91BBE5}" type="presParOf" srcId="{062786C7-8294-4BBC-BFEA-487B49AD78A2}" destId="{05903F6A-A314-44DE-958F-0DBBF744BFEF}" srcOrd="3" destOrd="0" presId="urn:microsoft.com/office/officeart/2018/2/layout/IconVerticalSolidList"/>
    <dgm:cxn modelId="{C6511987-7128-400F-A117-B8EB4356C2DB}" type="presParOf" srcId="{145FA8FE-FC0D-4C92-9F14-17C817944131}" destId="{662E3D52-0200-4017-86DF-3C1D6D56D369}" srcOrd="3" destOrd="0" presId="urn:microsoft.com/office/officeart/2018/2/layout/IconVerticalSolidList"/>
    <dgm:cxn modelId="{067ABE92-B9FC-4D74-90C9-13BFBEAE960A}" type="presParOf" srcId="{145FA8FE-FC0D-4C92-9F14-17C817944131}" destId="{1CCC2D07-264C-4ADC-8AD7-D4EC7394C5E0}" srcOrd="4" destOrd="0" presId="urn:microsoft.com/office/officeart/2018/2/layout/IconVerticalSolidList"/>
    <dgm:cxn modelId="{AC2968CD-C966-4EBA-995B-190A46D0423A}" type="presParOf" srcId="{1CCC2D07-264C-4ADC-8AD7-D4EC7394C5E0}" destId="{450767E4-D9B7-4DF4-8992-E8D5706A5E85}" srcOrd="0" destOrd="0" presId="urn:microsoft.com/office/officeart/2018/2/layout/IconVerticalSolidList"/>
    <dgm:cxn modelId="{8A9B7012-FF61-49A3-9A3E-3F340C259CBA}" type="presParOf" srcId="{1CCC2D07-264C-4ADC-8AD7-D4EC7394C5E0}" destId="{A204D7D9-189F-40BA-A520-70ADC3052DDC}" srcOrd="1" destOrd="0" presId="urn:microsoft.com/office/officeart/2018/2/layout/IconVerticalSolidList"/>
    <dgm:cxn modelId="{806819A1-4983-4CF6-B3AF-DB1F49319547}" type="presParOf" srcId="{1CCC2D07-264C-4ADC-8AD7-D4EC7394C5E0}" destId="{C2097046-35ED-4BCF-873C-D967B55FD651}" srcOrd="2" destOrd="0" presId="urn:microsoft.com/office/officeart/2018/2/layout/IconVerticalSolidList"/>
    <dgm:cxn modelId="{C6B25477-BE97-4F44-882B-E19EF710446B}" type="presParOf" srcId="{1CCC2D07-264C-4ADC-8AD7-D4EC7394C5E0}" destId="{6AF2668E-88F3-4AB2-843E-14601A5860DD}" srcOrd="3" destOrd="0" presId="urn:microsoft.com/office/officeart/2018/2/layout/IconVerticalSolidList"/>
    <dgm:cxn modelId="{0F6947E0-A608-4BF0-A395-81A2CA36BBD3}" type="presParOf" srcId="{145FA8FE-FC0D-4C92-9F14-17C817944131}" destId="{B113A5C3-5EAD-41E2-A0D5-47A850B46224}" srcOrd="5" destOrd="0" presId="urn:microsoft.com/office/officeart/2018/2/layout/IconVerticalSolidList"/>
    <dgm:cxn modelId="{3CB71505-0854-467F-AAF9-C0FB24E40DFA}" type="presParOf" srcId="{145FA8FE-FC0D-4C92-9F14-17C817944131}" destId="{6226E84F-087C-474B-B301-5AEF55041CFD}" srcOrd="6" destOrd="0" presId="urn:microsoft.com/office/officeart/2018/2/layout/IconVerticalSolidList"/>
    <dgm:cxn modelId="{7F768245-C34D-4E7D-A37B-E5EE3F996046}" type="presParOf" srcId="{6226E84F-087C-474B-B301-5AEF55041CFD}" destId="{A93576B9-0D1D-4CD9-918D-138D219DD971}" srcOrd="0" destOrd="0" presId="urn:microsoft.com/office/officeart/2018/2/layout/IconVerticalSolidList"/>
    <dgm:cxn modelId="{3F8A1A6C-87C7-4E22-8BEA-F9F279BE6507}" type="presParOf" srcId="{6226E84F-087C-474B-B301-5AEF55041CFD}" destId="{22CD7FC9-114A-4A9D-B259-7E05DA3A3379}" srcOrd="1" destOrd="0" presId="urn:microsoft.com/office/officeart/2018/2/layout/IconVerticalSolidList"/>
    <dgm:cxn modelId="{B8481A6E-54C6-4C12-8951-DBEDBA8187A3}" type="presParOf" srcId="{6226E84F-087C-474B-B301-5AEF55041CFD}" destId="{861707FA-0857-49F3-999F-932D592C8F20}" srcOrd="2" destOrd="0" presId="urn:microsoft.com/office/officeart/2018/2/layout/IconVerticalSolidList"/>
    <dgm:cxn modelId="{0F068307-E135-4FE9-BEBD-190E4EC9715F}" type="presParOf" srcId="{6226E84F-087C-474B-B301-5AEF55041CFD}" destId="{EED836AD-0B67-4C87-9099-8F021051DE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C90A8-4EE2-4AB0-B46D-E5C658DAA244}">
      <dsp:nvSpPr>
        <dsp:cNvPr id="0" name=""/>
        <dsp:cNvSpPr/>
      </dsp:nvSpPr>
      <dsp:spPr>
        <a:xfrm>
          <a:off x="0" y="516"/>
          <a:ext cx="11101387" cy="1208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04CCD-4AE9-4A81-A6A8-7AFB7846DED7}">
      <dsp:nvSpPr>
        <dsp:cNvPr id="0" name=""/>
        <dsp:cNvSpPr/>
      </dsp:nvSpPr>
      <dsp:spPr>
        <a:xfrm>
          <a:off x="365700" y="272524"/>
          <a:ext cx="664909" cy="6649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65D8A-740A-4310-85F8-A01C44A777F9}">
      <dsp:nvSpPr>
        <dsp:cNvPr id="0" name=""/>
        <dsp:cNvSpPr/>
      </dsp:nvSpPr>
      <dsp:spPr>
        <a:xfrm>
          <a:off x="1396309" y="516"/>
          <a:ext cx="4995624"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1111250">
            <a:lnSpc>
              <a:spcPct val="100000"/>
            </a:lnSpc>
            <a:spcBef>
              <a:spcPct val="0"/>
            </a:spcBef>
            <a:spcAft>
              <a:spcPct val="35000"/>
            </a:spcAft>
            <a:buNone/>
          </a:pPr>
          <a:r>
            <a:rPr lang="nb-NO" sz="2500" kern="1200"/>
            <a:t>Lederlaget som støtdemper</a:t>
          </a:r>
          <a:endParaRPr lang="en-US" sz="2500" kern="1200"/>
        </a:p>
      </dsp:txBody>
      <dsp:txXfrm>
        <a:off x="1396309" y="516"/>
        <a:ext cx="4995624" cy="1208925"/>
      </dsp:txXfrm>
    </dsp:sp>
    <dsp:sp modelId="{041CF11F-B159-41BB-9813-5FEEE1FE968F}">
      <dsp:nvSpPr>
        <dsp:cNvPr id="0" name=""/>
        <dsp:cNvSpPr/>
      </dsp:nvSpPr>
      <dsp:spPr>
        <a:xfrm>
          <a:off x="6391933" y="516"/>
          <a:ext cx="4709453"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755650">
            <a:lnSpc>
              <a:spcPct val="100000"/>
            </a:lnSpc>
            <a:spcBef>
              <a:spcPct val="0"/>
            </a:spcBef>
            <a:spcAft>
              <a:spcPct val="35000"/>
            </a:spcAft>
            <a:buNone/>
          </a:pPr>
          <a:r>
            <a:rPr lang="nb-NO" sz="1700" kern="1200"/>
            <a:t>I en stat under konstant endring er det ledergruppen som må absorbere usikkerhet slik at resten av organisasjonen kan levere</a:t>
          </a:r>
          <a:endParaRPr lang="en-US" sz="1700" kern="1200"/>
        </a:p>
      </dsp:txBody>
      <dsp:txXfrm>
        <a:off x="6391933" y="516"/>
        <a:ext cx="4709453" cy="1208925"/>
      </dsp:txXfrm>
    </dsp:sp>
    <dsp:sp modelId="{764A4B38-66EF-49D5-B516-3492DF8376BA}">
      <dsp:nvSpPr>
        <dsp:cNvPr id="0" name=""/>
        <dsp:cNvSpPr/>
      </dsp:nvSpPr>
      <dsp:spPr>
        <a:xfrm>
          <a:off x="0" y="1511674"/>
          <a:ext cx="11101387" cy="1208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59965-02EF-4865-BC15-27897C2F074D}">
      <dsp:nvSpPr>
        <dsp:cNvPr id="0" name=""/>
        <dsp:cNvSpPr/>
      </dsp:nvSpPr>
      <dsp:spPr>
        <a:xfrm>
          <a:off x="365700" y="1783682"/>
          <a:ext cx="664909" cy="6649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74308-626E-4D7E-BEA9-D0D9711F3C16}">
      <dsp:nvSpPr>
        <dsp:cNvPr id="0" name=""/>
        <dsp:cNvSpPr/>
      </dsp:nvSpPr>
      <dsp:spPr>
        <a:xfrm>
          <a:off x="1396309" y="1511674"/>
          <a:ext cx="4995624"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1111250">
            <a:lnSpc>
              <a:spcPct val="100000"/>
            </a:lnSpc>
            <a:spcBef>
              <a:spcPct val="0"/>
            </a:spcBef>
            <a:spcAft>
              <a:spcPct val="35000"/>
            </a:spcAft>
            <a:buNone/>
          </a:pPr>
          <a:r>
            <a:rPr lang="nb-NO" sz="2500" kern="1200"/>
            <a:t>Fra silo til samhandling</a:t>
          </a:r>
          <a:endParaRPr lang="en-US" sz="2500" kern="1200"/>
        </a:p>
      </dsp:txBody>
      <dsp:txXfrm>
        <a:off x="1396309" y="1511674"/>
        <a:ext cx="4995624" cy="1208925"/>
      </dsp:txXfrm>
    </dsp:sp>
    <dsp:sp modelId="{CD8D6AD0-7A8F-464D-8DE0-81DE00ADA813}">
      <dsp:nvSpPr>
        <dsp:cNvPr id="0" name=""/>
        <dsp:cNvSpPr/>
      </dsp:nvSpPr>
      <dsp:spPr>
        <a:xfrm>
          <a:off x="6391933" y="1511674"/>
          <a:ext cx="4709453"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755650">
            <a:lnSpc>
              <a:spcPct val="100000"/>
            </a:lnSpc>
            <a:spcBef>
              <a:spcPct val="0"/>
            </a:spcBef>
            <a:spcAft>
              <a:spcPct val="35000"/>
            </a:spcAft>
            <a:buNone/>
          </a:pPr>
          <a:r>
            <a:rPr lang="nb-NO" sz="1700" kern="1200"/>
            <a:t>Endring lykkes sjelden i én avdeling alene. Vi bygger en felles plattform som trengs for å stå i krysspresset</a:t>
          </a:r>
          <a:endParaRPr lang="en-US" sz="1700" kern="1200"/>
        </a:p>
      </dsp:txBody>
      <dsp:txXfrm>
        <a:off x="6391933" y="1511674"/>
        <a:ext cx="4709453" cy="1208925"/>
      </dsp:txXfrm>
    </dsp:sp>
    <dsp:sp modelId="{A4606AA3-E544-4C2A-97ED-BE25C845E26C}">
      <dsp:nvSpPr>
        <dsp:cNvPr id="0" name=""/>
        <dsp:cNvSpPr/>
      </dsp:nvSpPr>
      <dsp:spPr>
        <a:xfrm>
          <a:off x="0" y="3022831"/>
          <a:ext cx="11101387" cy="1208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3B06E-5426-47F6-BC45-C2E4C0B91D35}">
      <dsp:nvSpPr>
        <dsp:cNvPr id="0" name=""/>
        <dsp:cNvSpPr/>
      </dsp:nvSpPr>
      <dsp:spPr>
        <a:xfrm>
          <a:off x="365700" y="3294839"/>
          <a:ext cx="664909" cy="6649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28FB3-8F01-47B0-ABD8-EA16BDC8CF10}">
      <dsp:nvSpPr>
        <dsp:cNvPr id="0" name=""/>
        <dsp:cNvSpPr/>
      </dsp:nvSpPr>
      <dsp:spPr>
        <a:xfrm>
          <a:off x="1396309" y="3022831"/>
          <a:ext cx="4995624"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1111250">
            <a:lnSpc>
              <a:spcPct val="100000"/>
            </a:lnSpc>
            <a:spcBef>
              <a:spcPct val="0"/>
            </a:spcBef>
            <a:spcAft>
              <a:spcPct val="35000"/>
            </a:spcAft>
            <a:buNone/>
          </a:pPr>
          <a:r>
            <a:rPr lang="nb-NO" sz="2500" kern="1200"/>
            <a:t>Psykologisk trygghet i praksis</a:t>
          </a:r>
          <a:endParaRPr lang="en-US" sz="2500" kern="1200"/>
        </a:p>
      </dsp:txBody>
      <dsp:txXfrm>
        <a:off x="1396309" y="3022831"/>
        <a:ext cx="4995624" cy="1208925"/>
      </dsp:txXfrm>
    </dsp:sp>
    <dsp:sp modelId="{94E25CBA-1C4F-4A69-B565-42A698C34909}">
      <dsp:nvSpPr>
        <dsp:cNvPr id="0" name=""/>
        <dsp:cNvSpPr/>
      </dsp:nvSpPr>
      <dsp:spPr>
        <a:xfrm>
          <a:off x="6391933" y="3022831"/>
          <a:ext cx="4709453"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755650">
            <a:lnSpc>
              <a:spcPct val="100000"/>
            </a:lnSpc>
            <a:spcBef>
              <a:spcPct val="0"/>
            </a:spcBef>
            <a:spcAft>
              <a:spcPct val="35000"/>
            </a:spcAft>
            <a:buNone/>
          </a:pPr>
          <a:r>
            <a:rPr lang="nb-NO" sz="1700" kern="1200"/>
            <a:t>Ved å skape rom for denne samtalen, forebygger vi endringstretthet og bygger et mer robust lederfellesskap.</a:t>
          </a:r>
          <a:endParaRPr lang="en-US" sz="1700" kern="1200"/>
        </a:p>
      </dsp:txBody>
      <dsp:txXfrm>
        <a:off x="6391933" y="3022831"/>
        <a:ext cx="4709453" cy="1208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4DF34-8C66-4436-AC56-519E6249ECB9}">
      <dsp:nvSpPr>
        <dsp:cNvPr id="0" name=""/>
        <dsp:cNvSpPr/>
      </dsp:nvSpPr>
      <dsp:spPr>
        <a:xfrm>
          <a:off x="16159" y="290985"/>
          <a:ext cx="1465408" cy="146540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50D32-975D-4FC6-A4A4-99C107C18375}">
      <dsp:nvSpPr>
        <dsp:cNvPr id="0" name=""/>
        <dsp:cNvSpPr/>
      </dsp:nvSpPr>
      <dsp:spPr>
        <a:xfrm>
          <a:off x="323895" y="598720"/>
          <a:ext cx="849936" cy="8499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6B649-BEE5-4485-BB69-902A08B20309}">
      <dsp:nvSpPr>
        <dsp:cNvPr id="0" name=""/>
        <dsp:cNvSpPr/>
      </dsp:nvSpPr>
      <dsp:spPr>
        <a:xfrm>
          <a:off x="1795584" y="290985"/>
          <a:ext cx="3454177" cy="146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b-NO" sz="2200" kern="1200"/>
            <a:t>Tidsbruk: 3–4 timer totalt (eller fordelt på to økter).</a:t>
          </a:r>
          <a:endParaRPr lang="en-US" sz="2200" kern="1200"/>
        </a:p>
      </dsp:txBody>
      <dsp:txXfrm>
        <a:off x="1795584" y="290985"/>
        <a:ext cx="3454177" cy="1465408"/>
      </dsp:txXfrm>
    </dsp:sp>
    <dsp:sp modelId="{64D53610-F1BE-486C-9DB3-5DA61CC951EE}">
      <dsp:nvSpPr>
        <dsp:cNvPr id="0" name=""/>
        <dsp:cNvSpPr/>
      </dsp:nvSpPr>
      <dsp:spPr>
        <a:xfrm>
          <a:off x="5851626" y="290985"/>
          <a:ext cx="1465408" cy="146540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C5BFC-7277-4587-B9B4-D6B49D417FDA}">
      <dsp:nvSpPr>
        <dsp:cNvPr id="0" name=""/>
        <dsp:cNvSpPr/>
      </dsp:nvSpPr>
      <dsp:spPr>
        <a:xfrm>
          <a:off x="6159361" y="598720"/>
          <a:ext cx="849936" cy="8499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EC8DF-8896-42BB-886F-287042A45A20}">
      <dsp:nvSpPr>
        <dsp:cNvPr id="0" name=""/>
        <dsp:cNvSpPr/>
      </dsp:nvSpPr>
      <dsp:spPr>
        <a:xfrm>
          <a:off x="7631050" y="290985"/>
          <a:ext cx="3454177" cy="146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b-NO" sz="2200" kern="1200"/>
            <a:t>Utstyr: Oppgaveark i A3, post-it lapper, tusjer og tape.</a:t>
          </a:r>
          <a:endParaRPr lang="en-US" sz="2200" kern="1200"/>
        </a:p>
      </dsp:txBody>
      <dsp:txXfrm>
        <a:off x="7631050" y="290985"/>
        <a:ext cx="3454177" cy="1465408"/>
      </dsp:txXfrm>
    </dsp:sp>
    <dsp:sp modelId="{573CCE8B-B06E-44C8-8BB2-27E222A92123}">
      <dsp:nvSpPr>
        <dsp:cNvPr id="0" name=""/>
        <dsp:cNvSpPr/>
      </dsp:nvSpPr>
      <dsp:spPr>
        <a:xfrm>
          <a:off x="16159" y="2475880"/>
          <a:ext cx="1465408" cy="146540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408EB-B3B1-4BC7-9240-59009536926C}">
      <dsp:nvSpPr>
        <dsp:cNvPr id="0" name=""/>
        <dsp:cNvSpPr/>
      </dsp:nvSpPr>
      <dsp:spPr>
        <a:xfrm>
          <a:off x="323895" y="2783616"/>
          <a:ext cx="849936" cy="8499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BE6CB-1739-4185-8722-D5E98DEE4624}">
      <dsp:nvSpPr>
        <dsp:cNvPr id="0" name=""/>
        <dsp:cNvSpPr/>
      </dsp:nvSpPr>
      <dsp:spPr>
        <a:xfrm>
          <a:off x="1795584" y="2475880"/>
          <a:ext cx="3454177" cy="146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b-NO" sz="2200" kern="1200"/>
            <a:t>Rommet: Sørg for en uforstyrret arena med plass til refleksjon.</a:t>
          </a:r>
          <a:endParaRPr lang="en-US" sz="2200" kern="1200"/>
        </a:p>
      </dsp:txBody>
      <dsp:txXfrm>
        <a:off x="1795584" y="2475880"/>
        <a:ext cx="3454177" cy="1465408"/>
      </dsp:txXfrm>
    </dsp:sp>
    <dsp:sp modelId="{799678E9-4A97-496C-8F78-E2E0A191D78A}">
      <dsp:nvSpPr>
        <dsp:cNvPr id="0" name=""/>
        <dsp:cNvSpPr/>
      </dsp:nvSpPr>
      <dsp:spPr>
        <a:xfrm>
          <a:off x="5851626" y="2475880"/>
          <a:ext cx="1465408" cy="146540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A64EB-2B45-47AD-B1BC-27F43F9BCC67}">
      <dsp:nvSpPr>
        <dsp:cNvPr id="0" name=""/>
        <dsp:cNvSpPr/>
      </dsp:nvSpPr>
      <dsp:spPr>
        <a:xfrm>
          <a:off x="6159361" y="2783616"/>
          <a:ext cx="849936" cy="8499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508BB-AD73-4285-AA1B-84D5B56FF2FE}">
      <dsp:nvSpPr>
        <dsp:cNvPr id="0" name=""/>
        <dsp:cNvSpPr/>
      </dsp:nvSpPr>
      <dsp:spPr>
        <a:xfrm>
          <a:off x="7631050" y="2475880"/>
          <a:ext cx="3454177" cy="146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nb-NO" sz="2200" kern="1200"/>
            <a:t>Rollen din: Du er en nøytral prosessleder. Din jobb er å skape trygghet og fremdrift, ikke å sitte på svarene.</a:t>
          </a:r>
          <a:endParaRPr lang="en-US" sz="2200" kern="1200"/>
        </a:p>
      </dsp:txBody>
      <dsp:txXfrm>
        <a:off x="7631050" y="2475880"/>
        <a:ext cx="3454177" cy="1465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C9D97-68D1-4674-A4E4-A44D551EDD94}">
      <dsp:nvSpPr>
        <dsp:cNvPr id="0" name=""/>
        <dsp:cNvSpPr/>
      </dsp:nvSpPr>
      <dsp:spPr>
        <a:xfrm>
          <a:off x="0" y="0"/>
          <a:ext cx="3469183" cy="423227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471" tIns="330200" rIns="270471" bIns="330200" numCol="1" spcCol="1270" anchor="t" anchorCtr="0">
          <a:noAutofit/>
        </a:bodyPr>
        <a:lstStyle/>
        <a:p>
          <a:pPr marL="0" lvl="0" indent="0" algn="l" defTabSz="1155700">
            <a:lnSpc>
              <a:spcPct val="90000"/>
            </a:lnSpc>
            <a:spcBef>
              <a:spcPct val="0"/>
            </a:spcBef>
            <a:spcAft>
              <a:spcPct val="35000"/>
            </a:spcAft>
            <a:buNone/>
          </a:pPr>
          <a:r>
            <a:rPr lang="nb-NO" sz="2600" kern="1200">
              <a:solidFill>
                <a:schemeClr val="tx1"/>
              </a:solidFill>
            </a:rPr>
            <a:t>Skape et felles bilde av organisasjonens utfordringer</a:t>
          </a:r>
          <a:endParaRPr lang="en-US" sz="2600" kern="1200">
            <a:solidFill>
              <a:schemeClr val="tx1"/>
            </a:solidFill>
          </a:endParaRPr>
        </a:p>
      </dsp:txBody>
      <dsp:txXfrm>
        <a:off x="0" y="1608264"/>
        <a:ext cx="3469183" cy="2539364"/>
      </dsp:txXfrm>
    </dsp:sp>
    <dsp:sp modelId="{2518BCAE-61D7-4273-B718-EAF9DE068926}">
      <dsp:nvSpPr>
        <dsp:cNvPr id="0" name=""/>
        <dsp:cNvSpPr/>
      </dsp:nvSpPr>
      <dsp:spPr>
        <a:xfrm>
          <a:off x="1099750" y="423227"/>
          <a:ext cx="1269682" cy="1269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989" tIns="12700" rIns="98989"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1</a:t>
          </a:r>
        </a:p>
      </dsp:txBody>
      <dsp:txXfrm>
        <a:off x="1285691" y="609168"/>
        <a:ext cx="897800" cy="897800"/>
      </dsp:txXfrm>
    </dsp:sp>
    <dsp:sp modelId="{D861D584-505C-4978-8313-575A9386EA32}">
      <dsp:nvSpPr>
        <dsp:cNvPr id="0" name=""/>
        <dsp:cNvSpPr/>
      </dsp:nvSpPr>
      <dsp:spPr>
        <a:xfrm>
          <a:off x="0" y="4232202"/>
          <a:ext cx="346918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7771F-4AA9-4B0B-B83D-FE667A53E55B}">
      <dsp:nvSpPr>
        <dsp:cNvPr id="0" name=""/>
        <dsp:cNvSpPr/>
      </dsp:nvSpPr>
      <dsp:spPr>
        <a:xfrm>
          <a:off x="3816101" y="0"/>
          <a:ext cx="3469183" cy="423227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471" tIns="330200" rIns="270471" bIns="330200" numCol="1" spcCol="1270" anchor="t" anchorCtr="0">
          <a:noAutofit/>
        </a:bodyPr>
        <a:lstStyle/>
        <a:p>
          <a:pPr marL="0" lvl="0" indent="0" algn="l" defTabSz="1155700">
            <a:lnSpc>
              <a:spcPct val="90000"/>
            </a:lnSpc>
            <a:spcBef>
              <a:spcPct val="0"/>
            </a:spcBef>
            <a:spcAft>
              <a:spcPct val="35000"/>
            </a:spcAft>
            <a:buNone/>
          </a:pPr>
          <a:r>
            <a:rPr lang="nb-NO" sz="2600" kern="1200">
              <a:solidFill>
                <a:schemeClr val="tx1"/>
              </a:solidFill>
            </a:rPr>
            <a:t>Vurdere vår felles endringskapasitet – hvor har vi overskudd og hvor er det tomt?</a:t>
          </a:r>
          <a:endParaRPr lang="en-US" sz="2600" kern="1200">
            <a:solidFill>
              <a:schemeClr val="tx1"/>
            </a:solidFill>
          </a:endParaRPr>
        </a:p>
      </dsp:txBody>
      <dsp:txXfrm>
        <a:off x="3816101" y="1608264"/>
        <a:ext cx="3469183" cy="2539364"/>
      </dsp:txXfrm>
    </dsp:sp>
    <dsp:sp modelId="{711B8300-B1CE-4A47-81E9-53183301F594}">
      <dsp:nvSpPr>
        <dsp:cNvPr id="0" name=""/>
        <dsp:cNvSpPr/>
      </dsp:nvSpPr>
      <dsp:spPr>
        <a:xfrm>
          <a:off x="4915852" y="423227"/>
          <a:ext cx="1269682" cy="1269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989" tIns="12700" rIns="98989"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2</a:t>
          </a:r>
        </a:p>
      </dsp:txBody>
      <dsp:txXfrm>
        <a:off x="5101793" y="609168"/>
        <a:ext cx="897800" cy="897800"/>
      </dsp:txXfrm>
    </dsp:sp>
    <dsp:sp modelId="{DC416716-05B6-493F-8D13-F9FC4B329C44}">
      <dsp:nvSpPr>
        <dsp:cNvPr id="0" name=""/>
        <dsp:cNvSpPr/>
      </dsp:nvSpPr>
      <dsp:spPr>
        <a:xfrm>
          <a:off x="3816101" y="4232202"/>
          <a:ext cx="346918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8D3B8-6A19-4D7B-B6B9-B808FB461C8D}">
      <dsp:nvSpPr>
        <dsp:cNvPr id="0" name=""/>
        <dsp:cNvSpPr/>
      </dsp:nvSpPr>
      <dsp:spPr>
        <a:xfrm>
          <a:off x="7632203" y="0"/>
          <a:ext cx="3469183" cy="423227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471" tIns="330200" rIns="270471" bIns="330200" numCol="1" spcCol="1270" anchor="t" anchorCtr="0">
          <a:noAutofit/>
        </a:bodyPr>
        <a:lstStyle/>
        <a:p>
          <a:pPr marL="0" lvl="0" indent="0" algn="l" defTabSz="1155700">
            <a:lnSpc>
              <a:spcPct val="90000"/>
            </a:lnSpc>
            <a:spcBef>
              <a:spcPct val="0"/>
            </a:spcBef>
            <a:spcAft>
              <a:spcPct val="35000"/>
            </a:spcAft>
            <a:buNone/>
          </a:pPr>
          <a:r>
            <a:rPr lang="nb-NO" sz="2600" kern="1200">
              <a:solidFill>
                <a:schemeClr val="tx1"/>
              </a:solidFill>
            </a:rPr>
            <a:t>Lande konkrete kjøreregler for hvordan vi skal lede sammen</a:t>
          </a:r>
          <a:endParaRPr lang="en-US" sz="2600" kern="1200">
            <a:solidFill>
              <a:schemeClr val="tx1"/>
            </a:solidFill>
          </a:endParaRPr>
        </a:p>
      </dsp:txBody>
      <dsp:txXfrm>
        <a:off x="7632203" y="1608264"/>
        <a:ext cx="3469183" cy="2539364"/>
      </dsp:txXfrm>
    </dsp:sp>
    <dsp:sp modelId="{FA9917DC-35A5-4658-A14C-8817DDE378A5}">
      <dsp:nvSpPr>
        <dsp:cNvPr id="0" name=""/>
        <dsp:cNvSpPr/>
      </dsp:nvSpPr>
      <dsp:spPr>
        <a:xfrm>
          <a:off x="8731954" y="423227"/>
          <a:ext cx="1269682" cy="1269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989" tIns="12700" rIns="98989"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3</a:t>
          </a:r>
        </a:p>
      </dsp:txBody>
      <dsp:txXfrm>
        <a:off x="8917895" y="609168"/>
        <a:ext cx="897800" cy="897800"/>
      </dsp:txXfrm>
    </dsp:sp>
    <dsp:sp modelId="{1D7F5CBB-1E00-4FE5-8FFD-4601EEBE023D}">
      <dsp:nvSpPr>
        <dsp:cNvPr id="0" name=""/>
        <dsp:cNvSpPr/>
      </dsp:nvSpPr>
      <dsp:spPr>
        <a:xfrm>
          <a:off x="7632203" y="4232202"/>
          <a:ext cx="346918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ABACD-B300-4967-93C9-360D515F457C}">
      <dsp:nvSpPr>
        <dsp:cNvPr id="0" name=""/>
        <dsp:cNvSpPr/>
      </dsp:nvSpPr>
      <dsp:spPr>
        <a:xfrm>
          <a:off x="0" y="516"/>
          <a:ext cx="11101387" cy="1208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00C07-B84E-46A9-8F9F-DD968DCAD3AD}">
      <dsp:nvSpPr>
        <dsp:cNvPr id="0" name=""/>
        <dsp:cNvSpPr/>
      </dsp:nvSpPr>
      <dsp:spPr>
        <a:xfrm>
          <a:off x="365700" y="272524"/>
          <a:ext cx="664909" cy="6649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B7DC2-585D-4243-87F1-2DF262C62516}">
      <dsp:nvSpPr>
        <dsp:cNvPr id="0" name=""/>
        <dsp:cNvSpPr/>
      </dsp:nvSpPr>
      <dsp:spPr>
        <a:xfrm>
          <a:off x="1396309" y="516"/>
          <a:ext cx="4995624"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1111250">
            <a:lnSpc>
              <a:spcPct val="90000"/>
            </a:lnSpc>
            <a:spcBef>
              <a:spcPct val="0"/>
            </a:spcBef>
            <a:spcAft>
              <a:spcPct val="35000"/>
            </a:spcAft>
            <a:buNone/>
          </a:pPr>
          <a:r>
            <a:rPr lang="nb-NO" sz="2500" kern="1200"/>
            <a:t>Oppgave 1: Kartlegging av nåsituasjon </a:t>
          </a:r>
          <a:endParaRPr lang="en-US" sz="2500" kern="1200"/>
        </a:p>
      </dsp:txBody>
      <dsp:txXfrm>
        <a:off x="1396309" y="516"/>
        <a:ext cx="4995624" cy="1208925"/>
      </dsp:txXfrm>
    </dsp:sp>
    <dsp:sp modelId="{445D707F-9D11-4D67-AE9B-C22893ECEA42}">
      <dsp:nvSpPr>
        <dsp:cNvPr id="0" name=""/>
        <dsp:cNvSpPr/>
      </dsp:nvSpPr>
      <dsp:spPr>
        <a:xfrm>
          <a:off x="6391933" y="516"/>
          <a:ext cx="4709453"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800100">
            <a:lnSpc>
              <a:spcPct val="90000"/>
            </a:lnSpc>
            <a:spcBef>
              <a:spcPct val="0"/>
            </a:spcBef>
            <a:spcAft>
              <a:spcPct val="35000"/>
            </a:spcAft>
            <a:buNone/>
          </a:pPr>
          <a:r>
            <a:rPr lang="nb-NO" sz="1800" kern="1200"/>
            <a:t>Hvor trykker skoen akkurat nå?</a:t>
          </a:r>
          <a:endParaRPr lang="en-US" sz="1800" kern="1200"/>
        </a:p>
      </dsp:txBody>
      <dsp:txXfrm>
        <a:off x="6391933" y="516"/>
        <a:ext cx="4709453" cy="1208925"/>
      </dsp:txXfrm>
    </dsp:sp>
    <dsp:sp modelId="{303F8712-FADF-44E4-A059-DDCA1D19FA62}">
      <dsp:nvSpPr>
        <dsp:cNvPr id="0" name=""/>
        <dsp:cNvSpPr/>
      </dsp:nvSpPr>
      <dsp:spPr>
        <a:xfrm>
          <a:off x="0" y="1511674"/>
          <a:ext cx="11101387" cy="1208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CF94F-8F98-4FAC-AEE6-01A230FCF19B}">
      <dsp:nvSpPr>
        <dsp:cNvPr id="0" name=""/>
        <dsp:cNvSpPr/>
      </dsp:nvSpPr>
      <dsp:spPr>
        <a:xfrm>
          <a:off x="365700" y="1783682"/>
          <a:ext cx="664909" cy="6649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A17CAC-A151-4464-BB89-EEAEE17FBB3B}">
      <dsp:nvSpPr>
        <dsp:cNvPr id="0" name=""/>
        <dsp:cNvSpPr/>
      </dsp:nvSpPr>
      <dsp:spPr>
        <a:xfrm>
          <a:off x="1396309" y="1511674"/>
          <a:ext cx="4995624"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1111250">
            <a:lnSpc>
              <a:spcPct val="90000"/>
            </a:lnSpc>
            <a:spcBef>
              <a:spcPct val="0"/>
            </a:spcBef>
            <a:spcAft>
              <a:spcPct val="35000"/>
            </a:spcAft>
            <a:buNone/>
          </a:pPr>
          <a:r>
            <a:rPr lang="nb-NO" sz="2500" kern="1200"/>
            <a:t>Oppgave 2: Analyse av endringskapasitet</a:t>
          </a:r>
          <a:endParaRPr lang="en-US" sz="2500" kern="1200"/>
        </a:p>
      </dsp:txBody>
      <dsp:txXfrm>
        <a:off x="1396309" y="1511674"/>
        <a:ext cx="4995624" cy="1208925"/>
      </dsp:txXfrm>
    </dsp:sp>
    <dsp:sp modelId="{472C7B56-7706-4C34-89C7-9E12E775A98D}">
      <dsp:nvSpPr>
        <dsp:cNvPr id="0" name=""/>
        <dsp:cNvSpPr/>
      </dsp:nvSpPr>
      <dsp:spPr>
        <a:xfrm>
          <a:off x="6391933" y="1511674"/>
          <a:ext cx="4709453"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800100">
            <a:lnSpc>
              <a:spcPct val="90000"/>
            </a:lnSpc>
            <a:spcBef>
              <a:spcPct val="0"/>
            </a:spcBef>
            <a:spcAft>
              <a:spcPct val="35000"/>
            </a:spcAft>
            <a:buNone/>
          </a:pPr>
          <a:r>
            <a:rPr lang="nb-NO" sz="1800" kern="1200"/>
            <a:t>Hvor rustet er vi for det som kommer?</a:t>
          </a:r>
          <a:endParaRPr lang="en-US" sz="1800" kern="1200"/>
        </a:p>
      </dsp:txBody>
      <dsp:txXfrm>
        <a:off x="6391933" y="1511674"/>
        <a:ext cx="4709453" cy="1208925"/>
      </dsp:txXfrm>
    </dsp:sp>
    <dsp:sp modelId="{CA895E3B-D6F3-40B6-94DE-A404DBD6B100}">
      <dsp:nvSpPr>
        <dsp:cNvPr id="0" name=""/>
        <dsp:cNvSpPr/>
      </dsp:nvSpPr>
      <dsp:spPr>
        <a:xfrm>
          <a:off x="0" y="3022831"/>
          <a:ext cx="11101387" cy="12089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A0863-3203-4821-941B-87A19D994E8C}">
      <dsp:nvSpPr>
        <dsp:cNvPr id="0" name=""/>
        <dsp:cNvSpPr/>
      </dsp:nvSpPr>
      <dsp:spPr>
        <a:xfrm>
          <a:off x="365700" y="3294839"/>
          <a:ext cx="664909" cy="6649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8CEEBC-C449-4F66-994E-0921DEFD1C21}">
      <dsp:nvSpPr>
        <dsp:cNvPr id="0" name=""/>
        <dsp:cNvSpPr/>
      </dsp:nvSpPr>
      <dsp:spPr>
        <a:xfrm>
          <a:off x="1396309" y="3022831"/>
          <a:ext cx="4995624"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1111250">
            <a:lnSpc>
              <a:spcPct val="90000"/>
            </a:lnSpc>
            <a:spcBef>
              <a:spcPct val="0"/>
            </a:spcBef>
            <a:spcAft>
              <a:spcPct val="35000"/>
            </a:spcAft>
            <a:buNone/>
          </a:pPr>
          <a:r>
            <a:rPr lang="nb-NO" sz="2500" kern="1200"/>
            <a:t>Oppgave 3: Prinsipper for endringsledelse </a:t>
          </a:r>
          <a:endParaRPr lang="en-US" sz="2500" kern="1200"/>
        </a:p>
      </dsp:txBody>
      <dsp:txXfrm>
        <a:off x="1396309" y="3022831"/>
        <a:ext cx="4995624" cy="1208925"/>
      </dsp:txXfrm>
    </dsp:sp>
    <dsp:sp modelId="{EA043378-53E4-4B60-8653-881E63F700B0}">
      <dsp:nvSpPr>
        <dsp:cNvPr id="0" name=""/>
        <dsp:cNvSpPr/>
      </dsp:nvSpPr>
      <dsp:spPr>
        <a:xfrm>
          <a:off x="6391933" y="3022831"/>
          <a:ext cx="4709453" cy="120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45" tIns="127945" rIns="127945" bIns="127945" numCol="1" spcCol="1270" anchor="ctr" anchorCtr="0">
          <a:noAutofit/>
        </a:bodyPr>
        <a:lstStyle/>
        <a:p>
          <a:pPr marL="0" lvl="0" indent="0" algn="l" defTabSz="800100">
            <a:lnSpc>
              <a:spcPct val="90000"/>
            </a:lnSpc>
            <a:spcBef>
              <a:spcPct val="0"/>
            </a:spcBef>
            <a:spcAft>
              <a:spcPct val="35000"/>
            </a:spcAft>
            <a:buNone/>
          </a:pPr>
          <a:r>
            <a:rPr lang="nb-NO" sz="1800" kern="1200"/>
            <a:t>Hvordan skal vi lede i praksis?</a:t>
          </a:r>
          <a:endParaRPr lang="en-US" sz="1800" kern="1200"/>
        </a:p>
      </dsp:txBody>
      <dsp:txXfrm>
        <a:off x="6391933" y="3022831"/>
        <a:ext cx="4709453" cy="1208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8399-9F62-4021-9923-1A65AF831E09}">
      <dsp:nvSpPr>
        <dsp:cNvPr id="0" name=""/>
        <dsp:cNvSpPr/>
      </dsp:nvSpPr>
      <dsp:spPr>
        <a:xfrm>
          <a:off x="0" y="1756"/>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6FE5B-FF40-49B8-92B9-E5248FEA4CA6}">
      <dsp:nvSpPr>
        <dsp:cNvPr id="0" name=""/>
        <dsp:cNvSpPr/>
      </dsp:nvSpPr>
      <dsp:spPr>
        <a:xfrm>
          <a:off x="269305" y="202066"/>
          <a:ext cx="489645" cy="4896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C5EAC3-CCBD-4AF1-B8DC-E147B7798573}">
      <dsp:nvSpPr>
        <dsp:cNvPr id="0" name=""/>
        <dsp:cNvSpPr/>
      </dsp:nvSpPr>
      <dsp:spPr>
        <a:xfrm>
          <a:off x="1028256" y="1756"/>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90000"/>
            </a:lnSpc>
            <a:spcBef>
              <a:spcPct val="0"/>
            </a:spcBef>
            <a:spcAft>
              <a:spcPct val="35000"/>
            </a:spcAft>
            <a:buNone/>
          </a:pPr>
          <a:r>
            <a:rPr lang="nb-NO" sz="2200" kern="1200"/>
            <a:t>Læring: Hvilke to ting skal vi som lederlag felles bli bedre på umiddelbart?</a:t>
          </a:r>
          <a:endParaRPr lang="en-US" sz="2200" kern="1200"/>
        </a:p>
      </dsp:txBody>
      <dsp:txXfrm>
        <a:off x="1028256" y="1756"/>
        <a:ext cx="10073130" cy="890265"/>
      </dsp:txXfrm>
    </dsp:sp>
    <dsp:sp modelId="{B1289B1F-C591-44B4-A14B-39D181CF3ED9}">
      <dsp:nvSpPr>
        <dsp:cNvPr id="0" name=""/>
        <dsp:cNvSpPr/>
      </dsp:nvSpPr>
      <dsp:spPr>
        <a:xfrm>
          <a:off x="0" y="1114588"/>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18C51-5CEC-4180-9CC5-354EAA90D5AC}">
      <dsp:nvSpPr>
        <dsp:cNvPr id="0" name=""/>
        <dsp:cNvSpPr/>
      </dsp:nvSpPr>
      <dsp:spPr>
        <a:xfrm>
          <a:off x="269305" y="1314898"/>
          <a:ext cx="489645" cy="4896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03F6A-A314-44DE-958F-0DBBF744BFEF}">
      <dsp:nvSpPr>
        <dsp:cNvPr id="0" name=""/>
        <dsp:cNvSpPr/>
      </dsp:nvSpPr>
      <dsp:spPr>
        <a:xfrm>
          <a:off x="1028256" y="1114588"/>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90000"/>
            </a:lnSpc>
            <a:spcBef>
              <a:spcPct val="0"/>
            </a:spcBef>
            <a:spcAft>
              <a:spcPct val="35000"/>
            </a:spcAft>
            <a:buNone/>
          </a:pPr>
          <a:r>
            <a:rPr lang="nb-NO" sz="2200" kern="1200"/>
            <a:t>Deling: Hvordan deler vi innsikten fra i dag på tvers av gruppene/avdelingene?</a:t>
          </a:r>
          <a:endParaRPr lang="en-US" sz="2200" kern="1200"/>
        </a:p>
      </dsp:txBody>
      <dsp:txXfrm>
        <a:off x="1028256" y="1114588"/>
        <a:ext cx="10073130" cy="890265"/>
      </dsp:txXfrm>
    </dsp:sp>
    <dsp:sp modelId="{450767E4-D9B7-4DF4-8992-E8D5706A5E85}">
      <dsp:nvSpPr>
        <dsp:cNvPr id="0" name=""/>
        <dsp:cNvSpPr/>
      </dsp:nvSpPr>
      <dsp:spPr>
        <a:xfrm>
          <a:off x="0" y="2227420"/>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04D7D9-189F-40BA-A520-70ADC3052DDC}">
      <dsp:nvSpPr>
        <dsp:cNvPr id="0" name=""/>
        <dsp:cNvSpPr/>
      </dsp:nvSpPr>
      <dsp:spPr>
        <a:xfrm>
          <a:off x="269305" y="2427729"/>
          <a:ext cx="489645" cy="4896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2668E-88F3-4AB2-843E-14601A5860DD}">
      <dsp:nvSpPr>
        <dsp:cNvPr id="0" name=""/>
        <dsp:cNvSpPr/>
      </dsp:nvSpPr>
      <dsp:spPr>
        <a:xfrm>
          <a:off x="1028256" y="2227420"/>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90000"/>
            </a:lnSpc>
            <a:spcBef>
              <a:spcPct val="0"/>
            </a:spcBef>
            <a:spcAft>
              <a:spcPct val="35000"/>
            </a:spcAft>
            <a:buNone/>
          </a:pPr>
          <a:r>
            <a:rPr lang="nb-NO" sz="2200" kern="1200"/>
            <a:t>Forankring: Hvordan integrerer vi våre nye prinsipper i de faste ledermøtene våre?</a:t>
          </a:r>
          <a:endParaRPr lang="en-US" sz="2200" kern="1200"/>
        </a:p>
      </dsp:txBody>
      <dsp:txXfrm>
        <a:off x="1028256" y="2227420"/>
        <a:ext cx="10073130" cy="890265"/>
      </dsp:txXfrm>
    </dsp:sp>
    <dsp:sp modelId="{A93576B9-0D1D-4CD9-918D-138D219DD971}">
      <dsp:nvSpPr>
        <dsp:cNvPr id="0" name=""/>
        <dsp:cNvSpPr/>
      </dsp:nvSpPr>
      <dsp:spPr>
        <a:xfrm>
          <a:off x="0" y="3340251"/>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D7FC9-114A-4A9D-B259-7E05DA3A3379}">
      <dsp:nvSpPr>
        <dsp:cNvPr id="0" name=""/>
        <dsp:cNvSpPr/>
      </dsp:nvSpPr>
      <dsp:spPr>
        <a:xfrm>
          <a:off x="269305" y="3540561"/>
          <a:ext cx="489645" cy="4896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D836AD-0B67-4C87-9099-8F021051DE4E}">
      <dsp:nvSpPr>
        <dsp:cNvPr id="0" name=""/>
        <dsp:cNvSpPr/>
      </dsp:nvSpPr>
      <dsp:spPr>
        <a:xfrm>
          <a:off x="1028256" y="3340251"/>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90000"/>
            </a:lnSpc>
            <a:spcBef>
              <a:spcPct val="0"/>
            </a:spcBef>
            <a:spcAft>
              <a:spcPct val="35000"/>
            </a:spcAft>
            <a:buNone/>
          </a:pPr>
          <a:r>
            <a:rPr lang="nb-NO" sz="2200" kern="1200"/>
            <a:t>Evaluering: Vi setter av tid til en grundig evaluering av prosessen om 12 måneder. </a:t>
          </a:r>
          <a:endParaRPr lang="en-US" sz="2200" kern="1200"/>
        </a:p>
      </dsp:txBody>
      <dsp:txXfrm>
        <a:off x="1028256" y="3340251"/>
        <a:ext cx="10073130" cy="8902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09.06.2026</a:t>
            </a:fld>
            <a:endParaRPr lang="nb-NO"/>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09.06.2026</a:t>
            </a:fld>
            <a:endParaRPr lang="nb-NO"/>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 Lederlaget som støtdemper:</a:t>
            </a:r>
            <a:r>
              <a:rPr lang="nb-NO"/>
              <a:t> I en stat under konstant endring er det ledergruppen som må absorbere usikkerheten før den treffer resten av organisasjonen. Din jobb i dag er å hjelpe dem med å finne den felles ryggmargen. Når lederne er trygge på hverandre, blir de den støtdemperen organisasjonen trenger for å levere på samfunnsoppdraget.</a:t>
            </a:r>
            <a:br>
              <a:rPr lang="nb-NO"/>
            </a:br>
            <a:endParaRPr lang="nb-NO"/>
          </a:p>
          <a:p>
            <a:r>
              <a:rPr lang="nb-NO" b="1"/>
              <a:t>2. Fra silo til samhandling:</a:t>
            </a:r>
            <a:r>
              <a:rPr lang="nb-NO"/>
              <a:t> Endring lykkes sjelden i én avdeling alene, men i en travel hverdag er det lett for ledere å bli 'operasjonelt ensomme'. Ved å lede dem gjennom disse oppgavene, bryter du ned de usynlige veggene mellom seksjonene. Du hjelper dem med å gå fra å være en gruppe ledere som rapporterer til hverandre, til å bli et lag som støtter hverandre.</a:t>
            </a:r>
            <a:br>
              <a:rPr lang="nb-NO"/>
            </a:br>
            <a:endParaRPr lang="nb-NO"/>
          </a:p>
          <a:p>
            <a:r>
              <a:rPr lang="nb-NO" b="1"/>
              <a:t>3. Psykologisk trygghet i praksis:</a:t>
            </a:r>
            <a:r>
              <a:rPr lang="nb-NO"/>
              <a:t> "Vi har ikke laget dette verktøyet bare for å fylle ut ark, men for å skape et rom der det er lov å snakke sant. Når du legger til rette for at de kan diskutere kapasitet og uenighet på en trygg måte, forebygger du endringstretthet. Din </a:t>
            </a:r>
            <a:r>
              <a:rPr lang="nb-NO" err="1"/>
              <a:t>fasilitering</a:t>
            </a:r>
            <a:r>
              <a:rPr lang="nb-NO"/>
              <a:t> er nøkkelen til at lederne tør å senke garden og finne felles fotfeste.</a:t>
            </a:r>
          </a:p>
          <a:p>
            <a:pPr marL="0" indent="0">
              <a:buNone/>
            </a:pPr>
            <a:br>
              <a:rPr lang="nb-NO"/>
            </a:br>
            <a:endParaRPr lang="nb-NO"/>
          </a:p>
          <a:p>
            <a:pPr marL="0" indent="0">
              <a:buNone/>
            </a:pPr>
            <a:r>
              <a:rPr lang="nb-NO" b="1"/>
              <a:t>Din viktigste huskeregel:</a:t>
            </a:r>
            <a:r>
              <a:rPr lang="nb-NO"/>
              <a:t> Det viktigste resultatet i dag er ikke det som står på arkene til slutt, men den følelsen av fellesskap og retning lederne har når de går ut døra. Vær modig nok til å la de gode samtalene ta plass – det er der den virkelige endringen skjer.</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31539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 Forberedelser (Før gruppen kommer):</a:t>
            </a:r>
            <a:endParaRPr lang="nb-NO"/>
          </a:p>
          <a:p>
            <a:r>
              <a:rPr lang="nb-NO" b="1"/>
              <a:t>Print ut materiell:</a:t>
            </a:r>
            <a:r>
              <a:rPr lang="nb-NO"/>
              <a:t> Det er viktig at oppgavearkene er i A3. Det inviterer til at flere kan skrive samtidig og fjerner "skjema-følelsen".</a:t>
            </a:r>
          </a:p>
          <a:p>
            <a:r>
              <a:rPr lang="nb-NO" b="1"/>
              <a:t>Gjør egne forberedelser:</a:t>
            </a:r>
            <a:r>
              <a:rPr lang="nb-NO"/>
              <a:t> Les gjennom virksomhetens siste tildelingsbrev eller strategiplan. Det gjør det lettere for deg å stille gode kontrollspørsmål underveis.</a:t>
            </a:r>
          </a:p>
          <a:p>
            <a:r>
              <a:rPr lang="nb-NO" b="1"/>
              <a:t>Tidsestimat for rigging:</a:t>
            </a:r>
            <a:r>
              <a:rPr lang="nb-NO"/>
              <a:t> Sett av 15 minutter til å legge ut ark og sjekke teknikken.</a:t>
            </a:r>
            <a:br>
              <a:rPr lang="nb-NO"/>
            </a:br>
            <a:endParaRPr lang="nb-NO"/>
          </a:p>
          <a:p>
            <a:r>
              <a:rPr lang="nb-NO" b="1"/>
              <a:t>2. Hvordan legge det frem:</a:t>
            </a:r>
            <a:endParaRPr lang="nb-NO"/>
          </a:p>
          <a:p>
            <a:r>
              <a:rPr lang="nb-NO" b="1"/>
              <a:t>Ufarliggjør:</a:t>
            </a:r>
            <a:r>
              <a:rPr lang="nb-NO"/>
              <a:t> Start med å si at dette ikke er en eksamen eller en kontroll. "Dette er vår felles mulighet til å stoppe opp og sjekke om vi faktisk ser det samme landskapet."</a:t>
            </a:r>
          </a:p>
          <a:p>
            <a:r>
              <a:rPr lang="nb-NO" b="1"/>
              <a:t>Vær tydelig på taushetsplikt:</a:t>
            </a:r>
            <a:r>
              <a:rPr lang="nb-NO"/>
              <a:t> Bekreft at det som sies i rommet, blir i ledergruppen (med mindre man blir enige om noe annet). Dette er avgjørende for den psykologiske tryggheten.</a:t>
            </a:r>
            <a:br>
              <a:rPr lang="nb-NO"/>
            </a:br>
            <a:endParaRPr lang="nb-NO"/>
          </a:p>
          <a:p>
            <a:r>
              <a:rPr lang="nb-NO" b="1"/>
              <a:t>3. Fallgruver og reaksjoner du kan møte:</a:t>
            </a:r>
            <a:endParaRPr lang="nb-NO"/>
          </a:p>
          <a:p>
            <a:r>
              <a:rPr lang="nb-NO" b="1"/>
              <a:t>"Dette har vi ikke tid til":</a:t>
            </a:r>
            <a:r>
              <a:rPr lang="nb-NO"/>
              <a:t> Dette er den vanligste reaksjonen. Svar: "Nettopp derfor gjør vi det. Når vi føler vi ikke har tid til å snakke sammen, er det ofte et tegn på at vi løper i ulike retninger."</a:t>
            </a:r>
          </a:p>
          <a:p>
            <a:r>
              <a:rPr lang="nb-NO" b="1"/>
              <a:t>Harmonifellen:</a:t>
            </a:r>
            <a:r>
              <a:rPr lang="nb-NO"/>
              <a:t> Ledergruppen er for enige. Alle svarer "alt er bra". </a:t>
            </a:r>
            <a:r>
              <a:rPr lang="nb-NO" i="1"/>
              <a:t>Tips:</a:t>
            </a:r>
            <a:r>
              <a:rPr lang="nb-NO"/>
              <a:t> Utfordre dem. "Det høres nesten for godt ut til å være sant. Hvis alt er perfekt, hvorfor opplever vi da friksjon i [sett inn eksempel]?"</a:t>
            </a:r>
          </a:p>
          <a:p>
            <a:r>
              <a:rPr lang="nb-NO" b="1"/>
              <a:t>Silo-forsvar:</a:t>
            </a:r>
            <a:r>
              <a:rPr lang="nb-NO"/>
              <a:t> Ledere som bare forsvarer sin egen avdeling. </a:t>
            </a:r>
            <a:r>
              <a:rPr lang="nb-NO" i="1"/>
              <a:t>Tips:</a:t>
            </a:r>
            <a:r>
              <a:rPr lang="nb-NO"/>
              <a:t> Løft blikket deres. "Hva er best for hele virksomheten her, ikke bare for din seksjon?"</a:t>
            </a:r>
          </a:p>
          <a:p>
            <a:r>
              <a:rPr lang="nb-NO" b="1"/>
              <a:t>Dominerende ledere:</a:t>
            </a:r>
            <a:r>
              <a:rPr lang="nb-NO"/>
              <a:t> Én person snakker hele tiden. </a:t>
            </a:r>
            <a:r>
              <a:rPr lang="nb-NO" i="1"/>
              <a:t>Tips:</a:t>
            </a:r>
            <a:r>
              <a:rPr lang="nb-NO"/>
              <a:t> Bruk metoder som "skriv i 2 minutter før vi snakker", slik at de introverte også kommer på banen.</a:t>
            </a:r>
            <a:br>
              <a:rPr lang="nb-NO"/>
            </a:br>
            <a:endParaRPr lang="nb-NO"/>
          </a:p>
          <a:p>
            <a:r>
              <a:rPr lang="nb-NO" b="1"/>
              <a:t>4. Tips til fasilitering underveis:</a:t>
            </a:r>
            <a:endParaRPr lang="nb-NO"/>
          </a:p>
          <a:p>
            <a:r>
              <a:rPr lang="nb-NO" b="1"/>
              <a:t>Tål stillhet:</a:t>
            </a:r>
            <a:r>
              <a:rPr lang="nb-NO"/>
              <a:t> Når du stiller et spørsmål og ingen svarer – tell til ti inni deg. Noen trenger tid til å tenke.</a:t>
            </a:r>
          </a:p>
          <a:p>
            <a:r>
              <a:rPr lang="nb-NO" b="1"/>
              <a:t>Vær en "speiler":</a:t>
            </a:r>
            <a:r>
              <a:rPr lang="nb-NO"/>
              <a:t> Hvis diskusjonen blir ullen, si: "Det jeg hører dere si nå er at prioriteringene er uklare. Stemmer det?"</a:t>
            </a:r>
          </a:p>
          <a:p>
            <a:r>
              <a:rPr lang="nb-NO" b="1"/>
              <a:t>Hold fokus på kapasitet:</a:t>
            </a:r>
            <a:r>
              <a:rPr lang="nb-NO"/>
              <a:t> Minne dem stadig på at vi ikke skal løse alle problemene i dag, vi skal kartlegge om vi </a:t>
            </a:r>
            <a:r>
              <a:rPr lang="nb-NO" i="1"/>
              <a:t>har kapasitet</a:t>
            </a:r>
            <a:r>
              <a:rPr lang="nb-NO"/>
              <a:t> til å løse dem.</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2254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Dette kan du si til deltakerne: </a:t>
            </a:r>
            <a:br>
              <a:rPr lang="nb-NO"/>
            </a:br>
            <a:endParaRPr lang="nb-NO"/>
          </a:p>
          <a:p>
            <a:r>
              <a:rPr lang="nb-NO"/>
              <a:t>"Velkommen til denne arbeidsøkten. Vi har satt av tre timer fordi vi vet at hverdagen deres er preget av mange parallelle endringer. Ofte løper vi fort i hver vår retning.</a:t>
            </a:r>
          </a:p>
          <a:p>
            <a:r>
              <a:rPr lang="nb-NO"/>
              <a:t>"I dag skal vi stoppe opp. Vi skal ikke løse enkeltsaker, men vi skal finne ut om vi ser det samme landskapet, og om vi har kreftene som kreves for å stå distansen ut."</a:t>
            </a:r>
          </a:p>
          <a:p>
            <a:r>
              <a:rPr lang="nb-NO"/>
              <a:t>"Målet er at dere etter disse timene har blitt et mer samstemt lederlag som sender de samme signalene ut til deres ansatte."</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4</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7124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a:t>Gjennomgang av stegene:</a:t>
            </a:r>
            <a:endParaRPr lang="nb-NO"/>
          </a:p>
          <a:p>
            <a:r>
              <a:rPr lang="nb-NO" b="1"/>
              <a:t>Oppgave1</a:t>
            </a:r>
            <a:r>
              <a:rPr lang="nb-NO"/>
              <a:t> handler om situasjonsbildet. Her løfter vi blikket og ser på de store linjene som påvirker oss akkurat nå.</a:t>
            </a:r>
          </a:p>
          <a:p>
            <a:r>
              <a:rPr lang="nb-NO" b="1"/>
              <a:t>Oppgave 2</a:t>
            </a:r>
            <a:r>
              <a:rPr lang="nb-NO"/>
              <a:t> går dypere inn i endringskapasiteten vår. Her skal vi stille diagnosen på organisasjonens 'psykiske overskudd' og gjennomføringsevne.</a:t>
            </a:r>
          </a:p>
          <a:p>
            <a:r>
              <a:rPr lang="nb-NO" b="1"/>
              <a:t>Oppgave 3</a:t>
            </a:r>
            <a:r>
              <a:rPr lang="nb-NO"/>
              <a:t> er der vi lander. Her skal vi bli enige om våre egne kjøreregler – de prinsippene som skal styre hvordan vi utøver ledelse i praksis fremover.</a:t>
            </a:r>
          </a:p>
          <a:p>
            <a:r>
              <a:rPr lang="nb-NO" b="1"/>
              <a:t>Logistikk:</a:t>
            </a:r>
            <a:r>
              <a:rPr lang="nb-NO"/>
              <a:t> Vi tar pauser mellom oppgavene, og jeg som </a:t>
            </a:r>
            <a:r>
              <a:rPr lang="nb-NO" err="1"/>
              <a:t>fasilitator</a:t>
            </a:r>
            <a:r>
              <a:rPr lang="nb-NO"/>
              <a:t> vil passe på at vi holder fremdriften slik at vi kommer i mål med konkrete prinsipper til slutt.</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5</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49570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a:solidFill>
                  <a:schemeClr val="tx1"/>
                </a:solidFill>
                <a:effectLst/>
                <a:latin typeface="Arial Regular"/>
                <a:ea typeface="+mn-ea"/>
                <a:cs typeface="+mn-cs"/>
              </a:rPr>
              <a:t>1. Hensikten med øvelsen:</a:t>
            </a:r>
            <a:r>
              <a:rPr lang="nb-NO" sz="1200" b="0" i="0" kern="1200">
                <a:solidFill>
                  <a:schemeClr val="tx1"/>
                </a:solidFill>
                <a:effectLst/>
                <a:latin typeface="Arial Regular"/>
                <a:ea typeface="+mn-ea"/>
                <a:cs typeface="+mn-cs"/>
              </a:rPr>
              <a:t> Målet her er ikke å bli enige om én fasit, men å få opp alle perspektivene fra de ulike "utkikkspostene" i ledergruppen. Ofte ser en IT-leder helt andre skjær i sjøen enn en HR-leder eller en fagdirektør. </a:t>
            </a:r>
          </a:p>
          <a:p>
            <a:endParaRPr lang="nb-NO" sz="1200" b="0" i="0" kern="1200">
              <a:solidFill>
                <a:schemeClr val="tx1"/>
              </a:solidFill>
              <a:effectLst/>
              <a:latin typeface="Arial Regular"/>
              <a:ea typeface="+mn-ea"/>
              <a:cs typeface="+mn-cs"/>
            </a:endParaRPr>
          </a:p>
          <a:p>
            <a:r>
              <a:rPr lang="nb-NO" sz="1200" b="1" i="0" kern="1200">
                <a:solidFill>
                  <a:schemeClr val="tx1"/>
                </a:solidFill>
                <a:effectLst/>
                <a:latin typeface="Arial Regular"/>
                <a:ea typeface="+mn-ea"/>
                <a:cs typeface="+mn-cs"/>
              </a:rPr>
              <a:t>Nøkkeltema: </a:t>
            </a:r>
          </a:p>
          <a:p>
            <a:pPr lvl="1">
              <a:lnSpc>
                <a:spcPct val="90000"/>
              </a:lnSpc>
            </a:pPr>
            <a:r>
              <a:rPr lang="nb-NO" sz="2200"/>
              <a:t>Strategiske drivere </a:t>
            </a:r>
          </a:p>
          <a:p>
            <a:pPr lvl="1">
              <a:lnSpc>
                <a:spcPct val="90000"/>
              </a:lnSpc>
            </a:pPr>
            <a:r>
              <a:rPr lang="nb-NO" sz="2200"/>
              <a:t>Omstillingsgrad </a:t>
            </a:r>
          </a:p>
          <a:p>
            <a:pPr lvl="1">
              <a:lnSpc>
                <a:spcPct val="90000"/>
              </a:lnSpc>
            </a:pPr>
            <a:r>
              <a:rPr lang="nb-NO" sz="2200"/>
              <a:t>Organisasjonsklima</a:t>
            </a:r>
          </a:p>
          <a:p>
            <a:pPr lvl="1">
              <a:lnSpc>
                <a:spcPct val="90000"/>
              </a:lnSpc>
            </a:pPr>
            <a:r>
              <a:rPr lang="nb-NO" sz="2200"/>
              <a:t>Lederperspektivet </a:t>
            </a:r>
          </a:p>
          <a:p>
            <a:br>
              <a:rPr lang="nb-NO" sz="1200" b="0" i="0" kern="1200">
                <a:solidFill>
                  <a:schemeClr val="tx1"/>
                </a:solidFill>
                <a:effectLst/>
                <a:latin typeface="Arial Regular"/>
                <a:ea typeface="+mn-ea"/>
                <a:cs typeface="+mn-cs"/>
              </a:rPr>
            </a:br>
            <a:endParaRPr lang="nb-NO" sz="1200" b="0" i="0" kern="1200">
              <a:solidFill>
                <a:schemeClr val="tx1"/>
              </a:solidFill>
              <a:effectLst/>
              <a:latin typeface="Arial Regular"/>
              <a:ea typeface="+mn-ea"/>
              <a:cs typeface="+mn-cs"/>
            </a:endParaRPr>
          </a:p>
          <a:p>
            <a:r>
              <a:rPr lang="nb-NO" sz="1200" b="1" i="0" kern="1200">
                <a:solidFill>
                  <a:schemeClr val="tx1"/>
                </a:solidFill>
                <a:effectLst/>
                <a:latin typeface="Arial Regular"/>
                <a:ea typeface="+mn-ea"/>
                <a:cs typeface="+mn-cs"/>
              </a:rPr>
              <a:t>2. </a:t>
            </a:r>
            <a:r>
              <a:rPr lang="nb-NO" sz="1200" b="1" i="0" kern="1200" err="1">
                <a:solidFill>
                  <a:schemeClr val="tx1"/>
                </a:solidFill>
                <a:effectLst/>
                <a:latin typeface="Arial Regular"/>
                <a:ea typeface="+mn-ea"/>
                <a:cs typeface="+mn-cs"/>
              </a:rPr>
              <a:t>Fasilitering</a:t>
            </a:r>
            <a:r>
              <a:rPr lang="nb-NO" sz="1200" b="1" i="0" kern="1200">
                <a:solidFill>
                  <a:schemeClr val="tx1"/>
                </a:solidFill>
                <a:effectLst/>
                <a:latin typeface="Arial Regular"/>
                <a:ea typeface="+mn-ea"/>
                <a:cs typeface="+mn-cs"/>
              </a:rPr>
              <a:t> steg-for-steg:</a:t>
            </a:r>
            <a:endParaRPr lang="nb-NO" sz="1200" b="0" i="0" kern="1200">
              <a:solidFill>
                <a:schemeClr val="tx1"/>
              </a:solidFill>
              <a:effectLst/>
              <a:latin typeface="Arial Regular"/>
              <a:ea typeface="+mn-ea"/>
              <a:cs typeface="+mn-cs"/>
            </a:endParaRPr>
          </a:p>
          <a:p>
            <a:r>
              <a:rPr lang="nb-NO" sz="1200" b="1" i="0" kern="1200">
                <a:solidFill>
                  <a:schemeClr val="tx1"/>
                </a:solidFill>
                <a:effectLst/>
                <a:latin typeface="Arial Regular"/>
                <a:ea typeface="+mn-ea"/>
                <a:cs typeface="+mn-cs"/>
              </a:rPr>
              <a:t>Stillhet i starten:</a:t>
            </a:r>
            <a:r>
              <a:rPr lang="nb-NO" sz="1200" b="0" i="0" kern="1200">
                <a:solidFill>
                  <a:schemeClr val="tx1"/>
                </a:solidFill>
                <a:effectLst/>
                <a:latin typeface="Arial Regular"/>
                <a:ea typeface="+mn-ea"/>
                <a:cs typeface="+mn-cs"/>
              </a:rPr>
              <a:t> Det er avgjørende med de 5 minuttene med individuell tenketid. Dette hindrer at gruppen "sauser seg sammen" i de samme meningene med en gang. </a:t>
            </a:r>
          </a:p>
          <a:p>
            <a:r>
              <a:rPr lang="nb-NO" sz="1200" b="1" i="0" kern="1200">
                <a:solidFill>
                  <a:schemeClr val="tx1"/>
                </a:solidFill>
                <a:effectLst/>
                <a:latin typeface="Arial Regular"/>
                <a:ea typeface="+mn-ea"/>
                <a:cs typeface="+mn-cs"/>
              </a:rPr>
              <a:t>Runden rundt bordet:</a:t>
            </a:r>
            <a:r>
              <a:rPr lang="nb-NO" sz="1200" b="0" i="0" kern="1200">
                <a:solidFill>
                  <a:schemeClr val="tx1"/>
                </a:solidFill>
                <a:effectLst/>
                <a:latin typeface="Arial Regular"/>
                <a:ea typeface="+mn-ea"/>
                <a:cs typeface="+mn-cs"/>
              </a:rPr>
              <a:t> Be alle dele sitt viktigste punkt fra "Strategiske drivere" før dere går videre til neste punkt på arket. </a:t>
            </a:r>
            <a:br>
              <a:rPr lang="nb-NO" sz="1200" b="0" i="0" kern="1200">
                <a:solidFill>
                  <a:schemeClr val="tx1"/>
                </a:solidFill>
                <a:effectLst/>
                <a:latin typeface="Arial Regular"/>
                <a:ea typeface="+mn-ea"/>
                <a:cs typeface="+mn-cs"/>
              </a:rPr>
            </a:br>
            <a:endParaRPr lang="nb-NO" sz="1200" b="0" i="0" kern="1200">
              <a:solidFill>
                <a:schemeClr val="tx1"/>
              </a:solidFill>
              <a:effectLst/>
              <a:latin typeface="Arial Regular"/>
              <a:ea typeface="+mn-ea"/>
              <a:cs typeface="+mn-cs"/>
            </a:endParaRPr>
          </a:p>
          <a:p>
            <a:r>
              <a:rPr lang="nb-NO" sz="1200" b="1" i="0" kern="1200">
                <a:solidFill>
                  <a:schemeClr val="tx1"/>
                </a:solidFill>
                <a:effectLst/>
                <a:latin typeface="Arial Regular"/>
                <a:ea typeface="+mn-ea"/>
                <a:cs typeface="+mn-cs"/>
              </a:rPr>
              <a:t>3. Fallgruver og tips:</a:t>
            </a:r>
            <a:endParaRPr lang="nb-NO" sz="1200" b="0" i="0" kern="1200">
              <a:solidFill>
                <a:schemeClr val="tx1"/>
              </a:solidFill>
              <a:effectLst/>
              <a:latin typeface="Arial Regular"/>
              <a:ea typeface="+mn-ea"/>
              <a:cs typeface="+mn-cs"/>
            </a:endParaRPr>
          </a:p>
          <a:p>
            <a:r>
              <a:rPr lang="nb-NO" sz="1200" b="1" i="0" kern="1200">
                <a:solidFill>
                  <a:schemeClr val="tx1"/>
                </a:solidFill>
                <a:effectLst/>
                <a:latin typeface="Arial Regular"/>
                <a:ea typeface="+mn-ea"/>
                <a:cs typeface="+mn-cs"/>
              </a:rPr>
              <a:t>"Vi har ikke oversikt":</a:t>
            </a:r>
            <a:r>
              <a:rPr lang="nb-NO" sz="1200" b="0" i="0" kern="1200">
                <a:solidFill>
                  <a:schemeClr val="tx1"/>
                </a:solidFill>
                <a:effectLst/>
                <a:latin typeface="Arial Regular"/>
                <a:ea typeface="+mn-ea"/>
                <a:cs typeface="+mn-cs"/>
              </a:rPr>
              <a:t> Hvis lederne sier de ikke vet hva som preger fremtiden, kan du spørre: "Hva er de tre hyppigste spørsmålene dere får fra deres ansatte om fremtiden?" Ofte ligger svaret der. </a:t>
            </a:r>
          </a:p>
          <a:p>
            <a:r>
              <a:rPr lang="nb-NO" sz="1200" b="1" i="0" kern="1200">
                <a:solidFill>
                  <a:schemeClr val="tx1"/>
                </a:solidFill>
                <a:effectLst/>
                <a:latin typeface="Arial Regular"/>
                <a:ea typeface="+mn-ea"/>
                <a:cs typeface="+mn-cs"/>
              </a:rPr>
              <a:t>Fokus på punkt 3 (Klima):</a:t>
            </a:r>
            <a:r>
              <a:rPr lang="nb-NO" sz="1200" b="0" i="0" kern="1200">
                <a:solidFill>
                  <a:schemeClr val="tx1"/>
                </a:solidFill>
                <a:effectLst/>
                <a:latin typeface="Arial Regular"/>
                <a:ea typeface="+mn-ea"/>
                <a:cs typeface="+mn-cs"/>
              </a:rPr>
              <a:t> Her kan det bli mye klaging. Din jobb er å styre dem fra "syting" til analyse: "Hvorfor merker vi denne motstanden nå? Handler det om uklarhet eller kapasitet?". </a:t>
            </a:r>
          </a:p>
          <a:p>
            <a:r>
              <a:rPr lang="nb-NO" sz="1200" b="1" i="0" kern="1200">
                <a:solidFill>
                  <a:schemeClr val="tx1"/>
                </a:solidFill>
                <a:effectLst/>
                <a:latin typeface="Arial Regular"/>
                <a:ea typeface="+mn-ea"/>
                <a:cs typeface="+mn-cs"/>
              </a:rPr>
              <a:t>Glem ikke punkt 4:</a:t>
            </a:r>
            <a:r>
              <a:rPr lang="nb-NO" sz="1200" b="0" i="0" kern="1200">
                <a:solidFill>
                  <a:schemeClr val="tx1"/>
                </a:solidFill>
                <a:effectLst/>
                <a:latin typeface="Arial Regular"/>
                <a:ea typeface="+mn-ea"/>
                <a:cs typeface="+mn-cs"/>
              </a:rPr>
              <a:t> Dette er den mest personlige delen. Her skal de tørre å si hva de personlig synes er vanskelig i lederrollen akkurat nå. </a:t>
            </a:r>
            <a:br>
              <a:rPr lang="nb-NO" sz="1200" b="0" i="0" kern="1200">
                <a:solidFill>
                  <a:schemeClr val="tx1"/>
                </a:solidFill>
                <a:effectLst/>
                <a:latin typeface="Arial Regular"/>
                <a:ea typeface="+mn-ea"/>
                <a:cs typeface="+mn-cs"/>
              </a:rPr>
            </a:br>
            <a:endParaRPr lang="nb-NO" sz="1200" b="0" i="0" kern="1200">
              <a:solidFill>
                <a:schemeClr val="tx1"/>
              </a:solidFill>
              <a:effectLst/>
              <a:latin typeface="Arial Regular"/>
              <a:ea typeface="+mn-ea"/>
              <a:cs typeface="+mn-cs"/>
            </a:endParaRPr>
          </a:p>
          <a:p>
            <a:r>
              <a:rPr lang="nb-NO" sz="1200" b="1" i="0" kern="1200">
                <a:solidFill>
                  <a:schemeClr val="tx1"/>
                </a:solidFill>
                <a:effectLst/>
                <a:latin typeface="Arial Regular"/>
                <a:ea typeface="+mn-ea"/>
                <a:cs typeface="+mn-cs"/>
              </a:rPr>
              <a:t>4. Overgangen til neste oppgave:</a:t>
            </a:r>
            <a:endParaRPr lang="nb-NO" sz="1200" b="0" i="0" kern="1200">
              <a:solidFill>
                <a:schemeClr val="tx1"/>
              </a:solidFill>
              <a:effectLst/>
              <a:latin typeface="Arial Regular"/>
              <a:ea typeface="+mn-ea"/>
              <a:cs typeface="+mn-cs"/>
            </a:endParaRPr>
          </a:p>
          <a:p>
            <a:r>
              <a:rPr lang="nb-NO" sz="1200" b="0" i="0" kern="1200">
                <a:solidFill>
                  <a:schemeClr val="tx1"/>
                </a:solidFill>
                <a:effectLst/>
                <a:latin typeface="Arial Regular"/>
                <a:ea typeface="+mn-ea"/>
                <a:cs typeface="+mn-cs"/>
              </a:rPr>
              <a:t>Avslutt med å si: "Nå har vi sett på </a:t>
            </a:r>
            <a:r>
              <a:rPr lang="nb-NO" sz="1200" b="0" i="1" kern="1200">
                <a:solidFill>
                  <a:schemeClr val="tx1"/>
                </a:solidFill>
                <a:effectLst/>
                <a:latin typeface="Arial Regular"/>
                <a:ea typeface="+mn-ea"/>
                <a:cs typeface="+mn-cs"/>
              </a:rPr>
              <a:t>hva</a:t>
            </a:r>
            <a:r>
              <a:rPr lang="nb-NO" sz="1200" b="0" i="0" kern="1200">
                <a:solidFill>
                  <a:schemeClr val="tx1"/>
                </a:solidFill>
                <a:effectLst/>
                <a:latin typeface="Arial Regular"/>
                <a:ea typeface="+mn-ea"/>
                <a:cs typeface="+mn-cs"/>
              </a:rPr>
              <a:t> som treffer oss. I neste oppgave skal vi se på om vi faktisk har </a:t>
            </a:r>
            <a:r>
              <a:rPr lang="nb-NO" sz="1200" b="0" i="1" kern="1200">
                <a:solidFill>
                  <a:schemeClr val="tx1"/>
                </a:solidFill>
                <a:effectLst/>
                <a:latin typeface="Arial Regular"/>
                <a:ea typeface="+mn-ea"/>
                <a:cs typeface="+mn-cs"/>
              </a:rPr>
              <a:t>plass og krefter</a:t>
            </a:r>
            <a:r>
              <a:rPr lang="nb-NO" sz="1200" b="0" i="0" kern="1200">
                <a:solidFill>
                  <a:schemeClr val="tx1"/>
                </a:solidFill>
                <a:effectLst/>
                <a:latin typeface="Arial Regular"/>
                <a:ea typeface="+mn-ea"/>
                <a:cs typeface="+mn-cs"/>
              </a:rPr>
              <a:t> til å håndtere det vi nettopp har beskrevet."</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7</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413249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 Hensikten med øvelsen:</a:t>
            </a:r>
            <a:r>
              <a:rPr lang="nb-NO"/>
              <a:t> Dette er "diagnosen". Mens forrige oppgave handlet om hva som skjer </a:t>
            </a:r>
            <a:r>
              <a:rPr lang="nb-NO" i="1"/>
              <a:t>utenfor</a:t>
            </a:r>
            <a:r>
              <a:rPr lang="nb-NO"/>
              <a:t> og </a:t>
            </a:r>
            <a:r>
              <a:rPr lang="nb-NO" i="1"/>
              <a:t>rundt</a:t>
            </a:r>
            <a:r>
              <a:rPr lang="nb-NO"/>
              <a:t> oss, handler denne om våre </a:t>
            </a:r>
            <a:r>
              <a:rPr lang="nb-NO" i="1"/>
              <a:t>indre krefter</a:t>
            </a:r>
            <a:r>
              <a:rPr lang="nb-NO"/>
              <a:t>. Det er viktig å presisere at endringskapasitet er en ferskvare – den kan være høy i januar, men lav eller brukt opp i juni.</a:t>
            </a:r>
            <a:br>
              <a:rPr lang="nb-NO"/>
            </a:br>
            <a:endParaRPr lang="nb-NO"/>
          </a:p>
          <a:p>
            <a:r>
              <a:rPr lang="nb-NO" b="1"/>
              <a:t>2. </a:t>
            </a:r>
            <a:r>
              <a:rPr lang="nb-NO" b="1" err="1"/>
              <a:t>Fasilitering</a:t>
            </a:r>
            <a:r>
              <a:rPr lang="nb-NO" b="1"/>
              <a:t> steg-for-steg:</a:t>
            </a:r>
            <a:endParaRPr lang="nb-NO"/>
          </a:p>
          <a:p>
            <a:r>
              <a:rPr lang="nb-NO" b="1"/>
              <a:t>Ikke gap over alt:</a:t>
            </a:r>
            <a:r>
              <a:rPr lang="nb-NO"/>
              <a:t> Det er mange kulepunkter på arket. Be gruppen velge de 1–2 punktene under hver kategori som de føler er mest relevante for deres situasjon akkurat nå. Dette hindrer at diskusjonen blir for overfladisk.</a:t>
            </a:r>
          </a:p>
          <a:p>
            <a:r>
              <a:rPr lang="nb-NO" b="1"/>
              <a:t>Fokus på prioritering:</a:t>
            </a:r>
            <a:r>
              <a:rPr lang="nb-NO"/>
              <a:t> Bruk ekstra tid på den strategiske kapasiteten. Spør: "Når vi sier ja til et nytt initiativ, sier vi da eksplisitt nei til noe annet, eller legger vi det bare på toppen?«</a:t>
            </a:r>
            <a:br>
              <a:rPr lang="nb-NO"/>
            </a:br>
            <a:endParaRPr lang="nb-NO"/>
          </a:p>
          <a:p>
            <a:r>
              <a:rPr lang="nb-NO" b="1"/>
              <a:t>3. Fallgruver og tips til </a:t>
            </a:r>
            <a:r>
              <a:rPr lang="nb-NO" b="1" err="1"/>
              <a:t>fasilitator</a:t>
            </a:r>
            <a:r>
              <a:rPr lang="nb-NO" b="1"/>
              <a:t>:</a:t>
            </a:r>
            <a:endParaRPr lang="nb-NO"/>
          </a:p>
          <a:p>
            <a:r>
              <a:rPr lang="nb-NO" b="1"/>
              <a:t>"Alt går bra"-fellen:</a:t>
            </a:r>
            <a:r>
              <a:rPr lang="nb-NO"/>
              <a:t> Noen ledergrupper vil gjerne fremstå som robuste og svarer positivt på alt. </a:t>
            </a:r>
            <a:r>
              <a:rPr lang="nb-NO" i="1"/>
              <a:t>Tips:</a:t>
            </a:r>
            <a:r>
              <a:rPr lang="nb-NO"/>
              <a:t> Se etter paradokser. Hvis de sier de har god operasjonell kapasitet, men samtidig klager over sykefravær eller frister som sprekker, må du tørre å spørre: "Hvordan henger dette sammen?"</a:t>
            </a:r>
          </a:p>
          <a:p>
            <a:r>
              <a:rPr lang="nb-NO" b="1"/>
              <a:t>Definisjonsspørsmål:</a:t>
            </a:r>
            <a:r>
              <a:rPr lang="nb-NO"/>
              <a:t> Noen kan henge seg opp i hva "kulturell kapasitet" betyr. </a:t>
            </a:r>
            <a:r>
              <a:rPr lang="nb-NO" i="1"/>
              <a:t>Tips:</a:t>
            </a:r>
            <a:r>
              <a:rPr lang="nb-NO"/>
              <a:t> Forklar det enkelt som organisasjonens "psykiske overskudd" til å tåle usikkerhet.</a:t>
            </a:r>
          </a:p>
          <a:p>
            <a:r>
              <a:rPr lang="nb-NO" b="1"/>
              <a:t>Skylddeling:</a:t>
            </a:r>
            <a:r>
              <a:rPr lang="nb-NO"/>
              <a:t> Diskusjonen kan snu seg mot at "departementet gir oss for mange oppgaver". </a:t>
            </a:r>
            <a:r>
              <a:rPr lang="nb-NO" i="1"/>
              <a:t>Tips:</a:t>
            </a:r>
            <a:r>
              <a:rPr lang="nb-NO"/>
              <a:t> Anerkjenn rammebetingelsene, men bring dem tilbake til hva de som lederlag faktisk </a:t>
            </a:r>
            <a:r>
              <a:rPr lang="nb-NO" i="1"/>
              <a:t>kan</a:t>
            </a:r>
            <a:r>
              <a:rPr lang="nb-NO"/>
              <a:t> kontrollere (f.eks. hvordan de fordeler ressursene de har).</a:t>
            </a:r>
            <a:br>
              <a:rPr lang="nb-NO"/>
            </a:br>
            <a:endParaRPr lang="nb-NO"/>
          </a:p>
          <a:p>
            <a:r>
              <a:rPr lang="nb-NO" b="1"/>
              <a:t>4. Viktige observasjoner du bør fange opp:</a:t>
            </a:r>
            <a:endParaRPr lang="nb-NO"/>
          </a:p>
          <a:p>
            <a:r>
              <a:rPr lang="nb-NO"/>
              <a:t>Er det samsvar mellom det de ser? Hvis lederne på toppen mener kapasiteten er god, mens mellomlederne mener den er sprengt, da har dere avdekket en kritisk "blindsonen".</a:t>
            </a:r>
            <a:br>
              <a:rPr lang="nb-NO"/>
            </a:br>
            <a:endParaRPr lang="nb-NO"/>
          </a:p>
          <a:p>
            <a:r>
              <a:rPr lang="nb-NO" b="1"/>
              <a:t>5. Overgangen til neste oppgave:</a:t>
            </a:r>
            <a:r>
              <a:rPr lang="nb-NO"/>
              <a:t> Avslutt med: "Nå har vi stilt diagnosen og sett hvor vi har våre styrker og svakheter. I den siste oppgaven skal vi lage medisinen: Hvordan skal vi opptre som ledere for å beskytte og styrke denne kapasiteten fremover?</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9</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57630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A4C73-D7DE-87CE-5A40-513A4729C4D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EEA69C4-B3A2-87B9-D5C0-59CB28EB050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21071BE-8E04-4380-C50C-33D4B0CC326E}"/>
              </a:ext>
            </a:extLst>
          </p:cNvPr>
          <p:cNvSpPr>
            <a:spLocks noGrp="1"/>
          </p:cNvSpPr>
          <p:nvPr>
            <p:ph type="body" idx="1"/>
          </p:nvPr>
        </p:nvSpPr>
        <p:spPr/>
        <p:txBody>
          <a:bodyPr/>
          <a:lstStyle/>
          <a:p>
            <a:r>
              <a:rPr lang="nb-NO" b="1"/>
              <a:t>1. Hensikten med øvelsen:</a:t>
            </a:r>
            <a:r>
              <a:rPr lang="nb-NO"/>
              <a:t> Dette er "diagnosen". Mens forrige oppgave handlet om hva som skjer </a:t>
            </a:r>
            <a:r>
              <a:rPr lang="nb-NO" i="1"/>
              <a:t>utenfor</a:t>
            </a:r>
            <a:r>
              <a:rPr lang="nb-NO"/>
              <a:t> og </a:t>
            </a:r>
            <a:r>
              <a:rPr lang="nb-NO" i="1"/>
              <a:t>rundt</a:t>
            </a:r>
            <a:r>
              <a:rPr lang="nb-NO"/>
              <a:t> oss, handler denne om våre </a:t>
            </a:r>
            <a:r>
              <a:rPr lang="nb-NO" i="1"/>
              <a:t>indre krefter</a:t>
            </a:r>
            <a:r>
              <a:rPr lang="nb-NO"/>
              <a:t>. Det er viktig å presisere at endringskapasitet er en ferskvare – den kan være høy i januar, men lav eller brukt opp i juni.</a:t>
            </a:r>
            <a:br>
              <a:rPr lang="nb-NO"/>
            </a:br>
            <a:endParaRPr lang="nb-NO"/>
          </a:p>
          <a:p>
            <a:r>
              <a:rPr lang="nb-NO" b="1"/>
              <a:t>2. </a:t>
            </a:r>
            <a:r>
              <a:rPr lang="nb-NO" b="1" err="1"/>
              <a:t>Fasilitering</a:t>
            </a:r>
            <a:r>
              <a:rPr lang="nb-NO" b="1"/>
              <a:t> steg-for-steg:</a:t>
            </a:r>
            <a:endParaRPr lang="nb-NO"/>
          </a:p>
          <a:p>
            <a:r>
              <a:rPr lang="nb-NO" b="1"/>
              <a:t>Ikke gap over alt:</a:t>
            </a:r>
            <a:r>
              <a:rPr lang="nb-NO"/>
              <a:t> Det er mange kulepunkter på arket. Be gruppen velge de 1–2 punktene under hver kategori som de føler er mest relevante for deres situasjon akkurat nå. Dette hindrer at diskusjonen blir for overfladisk.</a:t>
            </a:r>
          </a:p>
          <a:p>
            <a:r>
              <a:rPr lang="nb-NO" b="1"/>
              <a:t>Fokus på prioritering:</a:t>
            </a:r>
            <a:r>
              <a:rPr lang="nb-NO"/>
              <a:t> Bruk ekstra tid på den strategiske kapasiteten. Spør: "Når vi sier ja til et nytt initiativ, sier vi da eksplisitt nei til noe annet, eller legger vi det bare på toppen?«</a:t>
            </a:r>
            <a:br>
              <a:rPr lang="nb-NO"/>
            </a:br>
            <a:endParaRPr lang="nb-NO"/>
          </a:p>
          <a:p>
            <a:r>
              <a:rPr lang="nb-NO" b="1"/>
              <a:t>3. Fallgruver og tips til </a:t>
            </a:r>
            <a:r>
              <a:rPr lang="nb-NO" b="1" err="1"/>
              <a:t>fasilitator</a:t>
            </a:r>
            <a:r>
              <a:rPr lang="nb-NO" b="1"/>
              <a:t>:</a:t>
            </a:r>
            <a:endParaRPr lang="nb-NO"/>
          </a:p>
          <a:p>
            <a:r>
              <a:rPr lang="nb-NO" b="1"/>
              <a:t>"Alt går bra"-fellen:</a:t>
            </a:r>
            <a:r>
              <a:rPr lang="nb-NO"/>
              <a:t> Noen ledergrupper vil gjerne fremstå som robuste og svarer positivt på alt. </a:t>
            </a:r>
            <a:r>
              <a:rPr lang="nb-NO" i="1"/>
              <a:t>Tips:</a:t>
            </a:r>
            <a:r>
              <a:rPr lang="nb-NO"/>
              <a:t> Se etter paradokser. Hvis de sier de har god operasjonell kapasitet, men samtidig klager over sykefravær eller frister som sprekker, må du tørre å spørre: "Hvordan henger dette sammen?"</a:t>
            </a:r>
          </a:p>
          <a:p>
            <a:r>
              <a:rPr lang="nb-NO" b="1"/>
              <a:t>Definisjonsspørsmål:</a:t>
            </a:r>
            <a:r>
              <a:rPr lang="nb-NO"/>
              <a:t> Noen kan henge seg opp i hva "kulturell kapasitet" betyr. </a:t>
            </a:r>
            <a:r>
              <a:rPr lang="nb-NO" i="1"/>
              <a:t>Tips:</a:t>
            </a:r>
            <a:r>
              <a:rPr lang="nb-NO"/>
              <a:t> Forklar det enkelt som organisasjonens "psykiske overskudd" til å tåle usikkerhet.</a:t>
            </a:r>
          </a:p>
          <a:p>
            <a:r>
              <a:rPr lang="nb-NO" b="1"/>
              <a:t>Skylddeling:</a:t>
            </a:r>
            <a:r>
              <a:rPr lang="nb-NO"/>
              <a:t> Diskusjonen kan snu seg mot at "departementet gir oss for mange oppgaver". </a:t>
            </a:r>
            <a:r>
              <a:rPr lang="nb-NO" i="1"/>
              <a:t>Tips:</a:t>
            </a:r>
            <a:r>
              <a:rPr lang="nb-NO"/>
              <a:t> Anerkjenn rammebetingelsene, men bring dem tilbake til hva de som lederlag faktisk </a:t>
            </a:r>
            <a:r>
              <a:rPr lang="nb-NO" i="1"/>
              <a:t>kan</a:t>
            </a:r>
            <a:r>
              <a:rPr lang="nb-NO"/>
              <a:t> kontrollere (f.eks. hvordan de fordeler ressursene de har).</a:t>
            </a:r>
            <a:br>
              <a:rPr lang="nb-NO"/>
            </a:br>
            <a:endParaRPr lang="nb-NO"/>
          </a:p>
          <a:p>
            <a:r>
              <a:rPr lang="nb-NO" b="1"/>
              <a:t>4. Viktige observasjoner du bør fange opp:</a:t>
            </a:r>
            <a:endParaRPr lang="nb-NO"/>
          </a:p>
          <a:p>
            <a:r>
              <a:rPr lang="nb-NO"/>
              <a:t>Er det samsvar mellom det de ser? Hvis lederne på toppen mener kapasiteten er god, mens mellomlederne mener den er sprengt, da har dere avdekket en kritisk "blindsonen".</a:t>
            </a:r>
            <a:br>
              <a:rPr lang="nb-NO"/>
            </a:br>
            <a:endParaRPr lang="nb-NO"/>
          </a:p>
          <a:p>
            <a:r>
              <a:rPr lang="nb-NO" b="1"/>
              <a:t>5. Overgangen til neste oppgave:</a:t>
            </a:r>
            <a:r>
              <a:rPr lang="nb-NO"/>
              <a:t> Avslutt med: "Nå har vi stilt diagnosen og sett hvor vi har våre styrker og svakheter. I den siste oppgaven skal vi lage medisinen: Hvordan skal vi opptre som ledere for å beskytte og styrke denne kapasiteten fremover?</a:t>
            </a:r>
          </a:p>
          <a:p>
            <a:pPr marL="0" indent="0">
              <a:buNone/>
            </a:pPr>
            <a:endParaRPr lang="nb-NO"/>
          </a:p>
        </p:txBody>
      </p:sp>
      <p:sp>
        <p:nvSpPr>
          <p:cNvPr id="4" name="Plassholder for dato 3">
            <a:extLst>
              <a:ext uri="{FF2B5EF4-FFF2-40B4-BE49-F238E27FC236}">
                <a16:creationId xmlns:a16="http://schemas.microsoft.com/office/drawing/2014/main" id="{37FA5A09-4B4C-5A80-86B4-865FB95868D6}"/>
              </a:ext>
            </a:extLst>
          </p:cNvPr>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a:extLst>
              <a:ext uri="{FF2B5EF4-FFF2-40B4-BE49-F238E27FC236}">
                <a16:creationId xmlns:a16="http://schemas.microsoft.com/office/drawing/2014/main" id="{6DF533F8-40E3-8359-4AFC-AC9D6134749A}"/>
              </a:ext>
            </a:extLst>
          </p:cNvPr>
          <p:cNvSpPr>
            <a:spLocks noGrp="1"/>
          </p:cNvSpPr>
          <p:nvPr>
            <p:ph type="sldNum" sz="quarter" idx="5"/>
          </p:nvPr>
        </p:nvSpPr>
        <p:spPr/>
        <p:txBody>
          <a:bodyPr/>
          <a:lstStyle/>
          <a:p>
            <a:fld id="{3D7622FB-343F-3A4F-848E-AB9F407A3C84}" type="slidenum">
              <a:rPr lang="nb-NO" smtClean="0"/>
              <a:pPr/>
              <a:t>10</a:t>
            </a:fld>
            <a:endParaRPr lang="nb-NO"/>
          </a:p>
        </p:txBody>
      </p:sp>
      <p:sp>
        <p:nvSpPr>
          <p:cNvPr id="6" name="Plassholder for bunntekst 5">
            <a:extLst>
              <a:ext uri="{FF2B5EF4-FFF2-40B4-BE49-F238E27FC236}">
                <a16:creationId xmlns:a16="http://schemas.microsoft.com/office/drawing/2014/main" id="{4BA597C8-C477-6C71-D6E4-6EADC550D105}"/>
              </a:ext>
            </a:extLst>
          </p:cNvPr>
          <p:cNvSpPr>
            <a:spLocks noGrp="1"/>
          </p:cNvSpPr>
          <p:nvPr>
            <p:ph type="ftr" sz="quarter" idx="4"/>
          </p:nvPr>
        </p:nvSpPr>
        <p:spPr/>
        <p:txBody>
          <a:bodyPr/>
          <a:lstStyle/>
          <a:p>
            <a:endParaRPr lang="nb-NO"/>
          </a:p>
        </p:txBody>
      </p:sp>
      <p:sp>
        <p:nvSpPr>
          <p:cNvPr id="7" name="Plassholder for topptekst 6">
            <a:extLst>
              <a:ext uri="{FF2B5EF4-FFF2-40B4-BE49-F238E27FC236}">
                <a16:creationId xmlns:a16="http://schemas.microsoft.com/office/drawing/2014/main" id="{C246E34C-05CF-31F3-F180-5B89992767FE}"/>
              </a:ext>
            </a:extLst>
          </p:cNvPr>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94084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 Hensikten med øvelsen:</a:t>
            </a:r>
            <a:r>
              <a:rPr lang="nb-NO"/>
              <a:t> Dette er den viktigste delen av samlingen. Her går vi fra å </a:t>
            </a:r>
            <a:r>
              <a:rPr lang="nb-NO" i="1"/>
              <a:t>analysere</a:t>
            </a:r>
            <a:r>
              <a:rPr lang="nb-NO"/>
              <a:t> til å </a:t>
            </a:r>
            <a:r>
              <a:rPr lang="nb-NO" i="1"/>
              <a:t>forplikte</a:t>
            </a:r>
            <a:r>
              <a:rPr lang="nb-NO"/>
              <a:t> oss. Målet er at lederne skal forlate rommet med en felles "kontrakt" på hvordan de skal lede organisasjonen gjennom de neste månedene.</a:t>
            </a:r>
            <a:br>
              <a:rPr lang="nb-NO"/>
            </a:br>
            <a:endParaRPr lang="nb-NO"/>
          </a:p>
          <a:p>
            <a:r>
              <a:rPr lang="nb-NO" b="1"/>
              <a:t>2. </a:t>
            </a:r>
            <a:r>
              <a:rPr lang="nb-NO" b="1" err="1"/>
              <a:t>Fasilitering</a:t>
            </a:r>
            <a:r>
              <a:rPr lang="nb-NO" b="1"/>
              <a:t> steg-for-steg:</a:t>
            </a:r>
            <a:endParaRPr lang="nb-NO"/>
          </a:p>
          <a:p>
            <a:r>
              <a:rPr lang="nb-NO" b="1"/>
              <a:t>Del 1 (Status):</a:t>
            </a:r>
            <a:r>
              <a:rPr lang="nb-NO"/>
              <a:t> Bruk kjennetegnene for suksess (Retning, Struktur, Involvering osv.) som knagger. Pass på at de ikke bare snakker om hva de er gode på, men tør å eie det de snubler i.</a:t>
            </a:r>
            <a:br>
              <a:rPr lang="nb-NO"/>
            </a:br>
            <a:endParaRPr lang="nb-NO"/>
          </a:p>
          <a:p>
            <a:r>
              <a:rPr lang="nb-NO" b="1"/>
              <a:t>Del 2 (Lederkonsistens):</a:t>
            </a:r>
            <a:r>
              <a:rPr lang="nb-NO"/>
              <a:t> Dette er ofte det vanskeligste punktet. Bruk "Case-refleksjonen" aktivt. Spør: </a:t>
            </a:r>
            <a:r>
              <a:rPr lang="nb-NO" i="1"/>
              <a:t>"Hvis de ansatte merker at vi er uenige, hva gjør det med tilliten deres til endringen?«</a:t>
            </a:r>
            <a:br>
              <a:rPr lang="nb-NO" i="1"/>
            </a:br>
            <a:endParaRPr lang="nb-NO"/>
          </a:p>
          <a:p>
            <a:r>
              <a:rPr lang="nb-NO" b="1"/>
              <a:t>Del 3 (Prinsippene):</a:t>
            </a:r>
            <a:r>
              <a:rPr lang="nb-NO"/>
              <a:t> Be dem starte med mange forslag, og så stemme eller prioritere seg ned til kun tre. Tre prinsipper er lette å huske – ti prinsipper blir bare liggende i en skuff.</a:t>
            </a:r>
            <a:br>
              <a:rPr lang="nb-NO"/>
            </a:br>
            <a:endParaRPr lang="nb-NO"/>
          </a:p>
          <a:p>
            <a:r>
              <a:rPr lang="nb-NO" b="1"/>
              <a:t>3. Fallgruver og tips til </a:t>
            </a:r>
            <a:r>
              <a:rPr lang="nb-NO" b="1" err="1"/>
              <a:t>fasilitator</a:t>
            </a:r>
            <a:r>
              <a:rPr lang="nb-NO" b="1"/>
              <a:t>:</a:t>
            </a:r>
            <a:endParaRPr lang="nb-NO"/>
          </a:p>
          <a:p>
            <a:r>
              <a:rPr lang="nb-NO" b="1"/>
              <a:t>Svada-alarm!</a:t>
            </a:r>
            <a:r>
              <a:rPr lang="nb-NO"/>
              <a:t> Dette er din viktigste jobb. Hvis de skriver "Vi skal være åpne", må du stoppe dem. Spør: </a:t>
            </a:r>
            <a:r>
              <a:rPr lang="nb-NO" i="1"/>
              <a:t>"Hvordan ser 'åpenhet' ut i kalenderen deres neste tirsdag?"</a:t>
            </a:r>
            <a:endParaRPr lang="nb-NO"/>
          </a:p>
          <a:p>
            <a:r>
              <a:rPr lang="nb-NO" b="1"/>
              <a:t>Urealistiske ambisjoner:</a:t>
            </a:r>
            <a:r>
              <a:rPr lang="nb-NO"/>
              <a:t> Noen setter seg mål de ikke kan holde (f.eks. "Vi skal snakke med alle ansatte individuelt hver uke"). Bruk sjekklisten: </a:t>
            </a:r>
            <a:r>
              <a:rPr lang="nb-NO" i="1"/>
              <a:t>"Tåler dette prinsippet motvind? Har dere tid til dette når fristen brenner?"</a:t>
            </a:r>
            <a:endParaRPr lang="nb-NO"/>
          </a:p>
          <a:p>
            <a:r>
              <a:rPr lang="nb-NO" b="1"/>
              <a:t>Enighet for husfredens skyld:</a:t>
            </a:r>
            <a:r>
              <a:rPr lang="nb-NO"/>
              <a:t> Pass på at prinsippene ikke blir så utvannede at alle kan si ja til dem uten at de betyr noe. Det skal koste litt å følge et godt prinsipp.</a:t>
            </a:r>
            <a:br>
              <a:rPr lang="nb-NO"/>
            </a:br>
            <a:endParaRPr lang="nb-NO"/>
          </a:p>
          <a:p>
            <a:r>
              <a:rPr lang="nb-NO" b="1"/>
              <a:t>4. Bruk av sjekklisten:</a:t>
            </a:r>
            <a:r>
              <a:rPr lang="nb-NO"/>
              <a:t> Tving gruppen til å gå gjennom alle tre spørsmålene for hvert av de tre prinsippene de har valgt:</a:t>
            </a:r>
          </a:p>
          <a:p>
            <a:r>
              <a:rPr lang="nb-NO"/>
              <a:t>Er det </a:t>
            </a:r>
            <a:r>
              <a:rPr lang="nb-NO" b="1"/>
              <a:t>konkret</a:t>
            </a:r>
            <a:r>
              <a:rPr lang="nb-NO"/>
              <a:t>? (Er det en handling?)</a:t>
            </a:r>
          </a:p>
          <a:p>
            <a:r>
              <a:rPr lang="nb-NO"/>
              <a:t>Tåler det </a:t>
            </a:r>
            <a:r>
              <a:rPr lang="nb-NO" b="1"/>
              <a:t>motvind</a:t>
            </a:r>
            <a:r>
              <a:rPr lang="nb-NO"/>
              <a:t>? (Gjelder det også i krisetider?)</a:t>
            </a:r>
          </a:p>
          <a:p>
            <a:r>
              <a:rPr lang="nb-NO"/>
              <a:t>Er det </a:t>
            </a:r>
            <a:r>
              <a:rPr lang="nb-NO" b="1"/>
              <a:t>merkbart</a:t>
            </a:r>
            <a:r>
              <a:rPr lang="nb-NO"/>
              <a:t>? (Vil de ansatte se forskjell?)</a:t>
            </a:r>
            <a:br>
              <a:rPr lang="nb-NO"/>
            </a:br>
            <a:endParaRPr lang="nb-NO"/>
          </a:p>
          <a:p>
            <a:r>
              <a:rPr lang="nb-NO" b="1"/>
              <a:t>5. Avslutning av sesjonen:</a:t>
            </a:r>
            <a:r>
              <a:rPr lang="nb-NO"/>
              <a:t> Spør gruppen: </a:t>
            </a:r>
            <a:r>
              <a:rPr lang="nb-NO" i="1"/>
              <a:t>"Hvem skal vite om disse prinsippene? Skal de deles med organisasjonen, eller er dette vår interne kontrakt?"</a:t>
            </a:r>
            <a:r>
              <a:rPr lang="nb-NO"/>
              <a:t> (Anbefalingen er ofte å dele dem for å skape forutsigbarhet).</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41946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 Hensikten med avslutningen:</a:t>
            </a:r>
            <a:r>
              <a:rPr lang="nb-NO"/>
              <a:t> Målet med denne sliden er å lande "flyet" og sørge for at alle vet nøyaktig hva som skjer når de går ut av døra. Det er her vi går fra refleksjon til operativ oppfølging.</a:t>
            </a:r>
            <a:br>
              <a:rPr lang="nb-NO"/>
            </a:br>
            <a:endParaRPr lang="nb-NO"/>
          </a:p>
          <a:p>
            <a:r>
              <a:rPr lang="nb-NO" b="1"/>
              <a:t>2. </a:t>
            </a:r>
            <a:r>
              <a:rPr lang="nb-NO" b="1" err="1"/>
              <a:t>Fasilitering</a:t>
            </a:r>
            <a:r>
              <a:rPr lang="nb-NO" b="1"/>
              <a:t> steg-for-steg:</a:t>
            </a:r>
            <a:endParaRPr lang="nb-NO"/>
          </a:p>
          <a:p>
            <a:r>
              <a:rPr lang="nb-NO" b="1"/>
              <a:t>To felles forbedringspunkter:</a:t>
            </a:r>
            <a:r>
              <a:rPr lang="nb-NO"/>
              <a:t> Be gruppen bli enige om to konkrete ting lederlaget skal løfte i fellesskap. Det bør være ting som merkes av de ansatte (f.eks. "vi skal alltid koordinere utsendelse av info-eposter").</a:t>
            </a:r>
          </a:p>
          <a:p>
            <a:r>
              <a:rPr lang="nb-NO" b="1"/>
              <a:t>Deling på tvers:</a:t>
            </a:r>
            <a:r>
              <a:rPr lang="nb-NO"/>
              <a:t> Hvis ledergruppen er stor og har jobbet i mindre undergrupper i dag, er dette tidspunktet for å sy det sammen. Spør: </a:t>
            </a:r>
            <a:r>
              <a:rPr lang="nb-NO" i="1"/>
              <a:t>"Hva er den viktigste fellesnevneren på tvers av bordene? Er det noe en gruppe har oppdaget som de andre bør lære av?"</a:t>
            </a:r>
            <a:endParaRPr lang="nb-NO"/>
          </a:p>
          <a:p>
            <a:r>
              <a:rPr lang="nb-NO" b="1"/>
              <a:t>Integrering i hverdagen:</a:t>
            </a:r>
            <a:r>
              <a:rPr lang="nb-NO"/>
              <a:t> Prinsippene fra oppgave 3 må ikke bli liggende i en skuff. Foreslå at ett av prinsippene gjøres til et fast agendapunkt i ledermøtene de neste ukene (f.eks. en "5-minutter" for å sjekke om vi lever etter prinsippene våre).</a:t>
            </a:r>
            <a:br>
              <a:rPr lang="nb-NO"/>
            </a:br>
            <a:endParaRPr lang="nb-NO"/>
          </a:p>
          <a:p>
            <a:r>
              <a:rPr lang="nb-NO" b="1"/>
              <a:t>3. Tips om evaluering (12-måneders perspektivet):</a:t>
            </a:r>
            <a:endParaRPr lang="nb-NO"/>
          </a:p>
          <a:p>
            <a:r>
              <a:rPr lang="nb-NO"/>
              <a:t>Forklar gruppen at reell kulturendring tar tid. Ved å sette evalueringen 12 måneder frem i tid, tar vi høyde for at organisasjonen skal igjennom ulike faser og årstider.</a:t>
            </a:r>
          </a:p>
          <a:p>
            <a:r>
              <a:rPr lang="nb-NO" i="1"/>
              <a:t>Tips:</a:t>
            </a:r>
            <a:r>
              <a:rPr lang="nb-NO"/>
              <a:t> Legg inn en "save </a:t>
            </a:r>
            <a:r>
              <a:rPr lang="nb-NO" err="1"/>
              <a:t>the</a:t>
            </a:r>
            <a:r>
              <a:rPr lang="nb-NO"/>
              <a:t> date" i kalenderen allerede nå, slik at det ikke glemmes i hverdagens kvern.</a:t>
            </a:r>
            <a:br>
              <a:rPr lang="nb-NO"/>
            </a:br>
            <a:endParaRPr lang="nb-NO"/>
          </a:p>
          <a:p>
            <a:r>
              <a:rPr lang="nb-NO" b="1"/>
              <a:t>4. Fallgruver og reaksjoner:</a:t>
            </a:r>
            <a:endParaRPr lang="nb-NO"/>
          </a:p>
          <a:p>
            <a:r>
              <a:rPr lang="nb-NO" b="1"/>
              <a:t>"Nå er vi ferdige"-følelsen:</a:t>
            </a:r>
            <a:r>
              <a:rPr lang="nb-NO"/>
              <a:t> Mange føler seg ferdige når samlingen er slutt. Din jobb er å minne dem på at det er </a:t>
            </a:r>
            <a:r>
              <a:rPr lang="nb-NO" i="1"/>
              <a:t>nå</a:t>
            </a:r>
            <a:r>
              <a:rPr lang="nb-NO"/>
              <a:t> jobben starter.</a:t>
            </a:r>
          </a:p>
          <a:p>
            <a:r>
              <a:rPr lang="nb-NO" b="1"/>
              <a:t>Uklar eierskap:</a:t>
            </a:r>
            <a:r>
              <a:rPr lang="nb-NO"/>
              <a:t> Pass på at det er tydelig </a:t>
            </a:r>
            <a:r>
              <a:rPr lang="nb-NO" i="1"/>
              <a:t>hvem</a:t>
            </a:r>
            <a:r>
              <a:rPr lang="nb-NO"/>
              <a:t> som har ansvar for å renskrive prinsippene og sende dem ut etterpå.</a:t>
            </a:r>
            <a:br>
              <a:rPr lang="nb-NO"/>
            </a:br>
            <a:endParaRPr lang="nb-NO"/>
          </a:p>
          <a:p>
            <a:r>
              <a:rPr lang="nb-NO" b="1"/>
              <a:t>5. Avsluttende ord:</a:t>
            </a:r>
            <a:r>
              <a:rPr lang="nb-NO"/>
              <a:t> Takk for innsatsen og minn dem på at: </a:t>
            </a:r>
            <a:r>
              <a:rPr lang="nb-NO" i="1"/>
              <a:t>"Den største verdien av i dag er ikke arkene dere har skrevet på, men den felles forståelsen dere har bygget."</a:t>
            </a:r>
            <a:endParaRPr lang="nb-NO"/>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09.06.2026</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14</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606411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488015" y="1892301"/>
            <a:ext cx="9210340" cy="2334684"/>
          </a:xfrm>
        </p:spPr>
        <p:txBody>
          <a:bodyPr anchor="b" anchorCtr="0">
            <a:normAutofit/>
          </a:bodyPr>
          <a:lstStyle>
            <a:lvl1pPr marL="0" indent="0" algn="ctr">
              <a:lnSpc>
                <a:spcPct val="100000"/>
              </a:lnSpc>
              <a:buNone/>
              <a:defRPr sz="2667" b="1">
                <a:solidFill>
                  <a:schemeClr val="bg1"/>
                </a:solidFill>
              </a:defRPr>
            </a:lvl1pPr>
          </a:lstStyle>
          <a:p>
            <a:pPr lvl="0"/>
            <a:r>
              <a:rPr lang="nb-NO"/>
              <a:t>«Rediger for å legge til sitat»</a:t>
            </a:r>
            <a:endParaRPr lang="en-GB"/>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488016" y="4517270"/>
            <a:ext cx="9215969" cy="1216780"/>
          </a:xfrm>
        </p:spPr>
        <p:txBody>
          <a:bodyPr>
            <a:normAutofit/>
          </a:bodyPr>
          <a:lstStyle>
            <a:lvl1pPr marL="0" indent="0" algn="ctr">
              <a:buNone/>
              <a:defRPr sz="1467">
                <a:solidFill>
                  <a:schemeClr val="bg1"/>
                </a:solidFill>
              </a:defRPr>
            </a:lvl1pPr>
          </a:lstStyle>
          <a:p>
            <a:pPr lvl="0"/>
            <a:r>
              <a:rPr lang="nb-NO"/>
              <a:t>Rediger for å legge kilde</a:t>
            </a:r>
            <a:endParaRPr lang="en-GB"/>
          </a:p>
        </p:txBody>
      </p:sp>
    </p:spTree>
    <p:extLst>
      <p:ext uri="{BB962C8B-B14F-4D97-AF65-F5344CB8AC3E}">
        <p14:creationId xmlns:p14="http://schemas.microsoft.com/office/powerpoint/2010/main" val="550663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488015" y="1892301"/>
            <a:ext cx="9210340" cy="2334684"/>
          </a:xfrm>
        </p:spPr>
        <p:txBody>
          <a:bodyPr anchor="b" anchorCtr="0">
            <a:normAutofit/>
          </a:bodyPr>
          <a:lstStyle>
            <a:lvl1pPr marL="0" indent="0" algn="ctr">
              <a:lnSpc>
                <a:spcPct val="100000"/>
              </a:lnSpc>
              <a:buNone/>
              <a:defRPr sz="2667" b="1">
                <a:solidFill>
                  <a:schemeClr val="bg1"/>
                </a:solidFill>
              </a:defRPr>
            </a:lvl1pPr>
          </a:lstStyle>
          <a:p>
            <a:pPr lvl="0"/>
            <a:r>
              <a:rPr lang="nb-NO"/>
              <a:t>«Rediger for å legge til sitat»</a:t>
            </a:r>
            <a:endParaRPr lang="en-GB"/>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488016" y="4517270"/>
            <a:ext cx="9215969" cy="1216780"/>
          </a:xfrm>
        </p:spPr>
        <p:txBody>
          <a:bodyPr>
            <a:normAutofit/>
          </a:bodyPr>
          <a:lstStyle>
            <a:lvl1pPr marL="0" indent="0" algn="ctr">
              <a:buNone/>
              <a:defRPr sz="1467">
                <a:solidFill>
                  <a:schemeClr val="bg1"/>
                </a:solidFill>
              </a:defRPr>
            </a:lvl1pPr>
          </a:lstStyle>
          <a:p>
            <a:pPr lvl="0"/>
            <a:r>
              <a:rPr lang="nb-NO"/>
              <a:t>Rediger for å legge kilde</a:t>
            </a:r>
            <a:endParaRPr lang="en-GB"/>
          </a:p>
        </p:txBody>
      </p:sp>
    </p:spTree>
    <p:extLst>
      <p:ext uri="{BB962C8B-B14F-4D97-AF65-F5344CB8AC3E}">
        <p14:creationId xmlns:p14="http://schemas.microsoft.com/office/powerpoint/2010/main" val="24213973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19667" y="1119500"/>
            <a:ext cx="5376333" cy="772800"/>
          </a:xfrm>
        </p:spPr>
        <p:txBody>
          <a:bodyPr/>
          <a:lstStyle/>
          <a:p>
            <a:r>
              <a:rPr lang="nb-NO"/>
              <a:t>Klikk for å redigere tittelstil</a:t>
            </a:r>
            <a:endParaRPr lang="en-GB"/>
          </a:p>
        </p:txBody>
      </p:sp>
      <p:sp>
        <p:nvSpPr>
          <p:cNvPr id="3" name="Plassholder for innhold 2"/>
          <p:cNvSpPr>
            <a:spLocks noGrp="1"/>
          </p:cNvSpPr>
          <p:nvPr>
            <p:ph idx="1" hasCustomPrompt="1"/>
          </p:nvPr>
        </p:nvSpPr>
        <p:spPr>
          <a:xfrm>
            <a:off x="719667" y="2084917"/>
            <a:ext cx="5376333" cy="4224867"/>
          </a:xfrm>
        </p:spPr>
        <p:txBody>
          <a:body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Plassholder for bilde 7"/>
          <p:cNvSpPr>
            <a:spLocks noGrp="1"/>
          </p:cNvSpPr>
          <p:nvPr>
            <p:ph type="pic" sz="quarter" idx="13"/>
          </p:nvPr>
        </p:nvSpPr>
        <p:spPr>
          <a:xfrm>
            <a:off x="6288618" y="1123952"/>
            <a:ext cx="5903383" cy="5185833"/>
          </a:xfrm>
          <a:solidFill>
            <a:schemeClr val="bg2"/>
          </a:solidFill>
        </p:spPr>
        <p:txBody>
          <a:bodyPr/>
          <a:lstStyle>
            <a:lvl1pPr marL="0" indent="0" algn="ctr">
              <a:buNone/>
              <a:defRPr/>
            </a:lvl1pPr>
          </a:lstStyle>
          <a:p>
            <a:r>
              <a:rPr lang="nb-NO"/>
              <a:t>Klikk på ikonet for å legge til et bilde</a:t>
            </a:r>
            <a:endParaRPr lang="en-GB"/>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15052632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3951"/>
            <a:ext cx="5376333" cy="769055"/>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719667" y="2084918"/>
            <a:ext cx="5376333" cy="42248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Plassholder for bilde 7"/>
          <p:cNvSpPr>
            <a:spLocks noGrp="1"/>
          </p:cNvSpPr>
          <p:nvPr>
            <p:ph type="pic" sz="quarter" idx="13"/>
          </p:nvPr>
        </p:nvSpPr>
        <p:spPr>
          <a:xfrm>
            <a:off x="6288618" y="1123951"/>
            <a:ext cx="5903383" cy="5232400"/>
          </a:xfrm>
          <a:solidFill>
            <a:schemeClr val="bg2"/>
          </a:solidFill>
        </p:spPr>
        <p:txBody>
          <a:bodyPr/>
          <a:lstStyle>
            <a:lvl1pPr marL="0" indent="0" algn="ctr">
              <a:buNone/>
              <a:defRPr/>
            </a:lvl1pPr>
          </a:lstStyle>
          <a:p>
            <a:r>
              <a:rPr lang="nb-NO"/>
              <a:t>Klikk på ikonet for å legge til et bilde</a:t>
            </a:r>
            <a:endParaRPr lang="en-GB"/>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465109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3951"/>
            <a:ext cx="5376333" cy="769055"/>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719667" y="2084918"/>
            <a:ext cx="5376333" cy="42248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Plassholder for bilde 7"/>
          <p:cNvSpPr>
            <a:spLocks noGrp="1"/>
          </p:cNvSpPr>
          <p:nvPr>
            <p:ph type="pic" sz="quarter" idx="13"/>
          </p:nvPr>
        </p:nvSpPr>
        <p:spPr>
          <a:xfrm>
            <a:off x="6288618" y="1123951"/>
            <a:ext cx="5903383" cy="5232400"/>
          </a:xfrm>
          <a:solidFill>
            <a:schemeClr val="bg2"/>
          </a:solidFill>
        </p:spPr>
        <p:txBody>
          <a:bodyPr/>
          <a:lstStyle>
            <a:lvl1pPr marL="0" indent="0" algn="ctr">
              <a:buNone/>
              <a:defRPr/>
            </a:lvl1pPr>
          </a:lstStyle>
          <a:p>
            <a:r>
              <a:rPr lang="nb-NO"/>
              <a:t>Klikk på ikonet for å legge til et bilde</a:t>
            </a:r>
            <a:endParaRPr lang="en-GB"/>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14112448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23952"/>
            <a:ext cx="6096000" cy="5185833"/>
          </a:xfrm>
          <a:solidFill>
            <a:schemeClr val="bg2"/>
          </a:solidFill>
        </p:spPr>
        <p:txBody>
          <a:bodyPr/>
          <a:lstStyle>
            <a:lvl1pPr marL="0" indent="0" algn="ctr">
              <a:buNone/>
              <a:defRPr/>
            </a:lvl1pPr>
          </a:lstStyle>
          <a:p>
            <a:r>
              <a:rPr lang="nb-NO"/>
              <a:t>Klikk på ikonet for å legge til et bilde</a:t>
            </a:r>
            <a:endParaRPr lang="en-GB"/>
          </a:p>
        </p:txBody>
      </p:sp>
      <p:sp>
        <p:nvSpPr>
          <p:cNvPr id="2" name="Tittel 1"/>
          <p:cNvSpPr>
            <a:spLocks noGrp="1"/>
          </p:cNvSpPr>
          <p:nvPr>
            <p:ph type="title"/>
          </p:nvPr>
        </p:nvSpPr>
        <p:spPr>
          <a:xfrm>
            <a:off x="6288619" y="1123952"/>
            <a:ext cx="5183715" cy="768349"/>
          </a:xfrm>
        </p:spPr>
        <p:txBody>
          <a:bodyPr/>
          <a:lstStyle/>
          <a:p>
            <a:r>
              <a:rPr lang="nb-NO"/>
              <a:t>Klikk for å redigere tittelstil</a:t>
            </a:r>
            <a:endParaRPr lang="en-GB"/>
          </a:p>
        </p:txBody>
      </p:sp>
      <p:sp>
        <p:nvSpPr>
          <p:cNvPr id="3" name="Plassholder for innhold 2"/>
          <p:cNvSpPr>
            <a:spLocks noGrp="1"/>
          </p:cNvSpPr>
          <p:nvPr>
            <p:ph idx="1" hasCustomPrompt="1"/>
          </p:nvPr>
        </p:nvSpPr>
        <p:spPr>
          <a:xfrm>
            <a:off x="6288619" y="2084918"/>
            <a:ext cx="5183715" cy="4224868"/>
          </a:xfrm>
        </p:spPr>
        <p:txBody>
          <a:body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5049384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19500"/>
            <a:ext cx="6096000" cy="5236851"/>
          </a:xfrm>
          <a:solidFill>
            <a:schemeClr val="bg2"/>
          </a:solidFill>
        </p:spPr>
        <p:txBody>
          <a:bodyPr/>
          <a:lstStyle>
            <a:lvl1pPr marL="0" indent="0" algn="ctr">
              <a:buNone/>
              <a:defRPr/>
            </a:lvl1pPr>
          </a:lstStyle>
          <a:p>
            <a:r>
              <a:rPr lang="nb-NO"/>
              <a:t>Klikk på ikonet for å legge til et bilde</a:t>
            </a:r>
            <a:endParaRPr lang="en-GB"/>
          </a:p>
        </p:txBody>
      </p:sp>
      <p:sp>
        <p:nvSpPr>
          <p:cNvPr id="2" name="Tittel 1"/>
          <p:cNvSpPr>
            <a:spLocks noGrp="1"/>
          </p:cNvSpPr>
          <p:nvPr>
            <p:ph type="title"/>
          </p:nvPr>
        </p:nvSpPr>
        <p:spPr>
          <a:xfrm>
            <a:off x="6288618" y="1119500"/>
            <a:ext cx="5183716" cy="772800"/>
          </a:xfrm>
        </p:spPr>
        <p:txBody>
          <a:bodyPr>
            <a:normAutofit/>
          </a:bodyPr>
          <a:lstStyle>
            <a:lvl1pPr>
              <a:defRPr sz="2400" b="1">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6288619" y="2084919"/>
            <a:ext cx="5183715" cy="42248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3992280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19500"/>
            <a:ext cx="6096000" cy="5236851"/>
          </a:xfrm>
          <a:solidFill>
            <a:schemeClr val="bg2"/>
          </a:solidFill>
        </p:spPr>
        <p:txBody>
          <a:bodyPr/>
          <a:lstStyle>
            <a:lvl1pPr marL="0" indent="0" algn="ctr">
              <a:buNone/>
              <a:defRPr/>
            </a:lvl1pPr>
          </a:lstStyle>
          <a:p>
            <a:r>
              <a:rPr lang="nb-NO"/>
              <a:t>Klikk på ikonet for å legge til et bilde</a:t>
            </a:r>
            <a:endParaRPr lang="en-GB"/>
          </a:p>
        </p:txBody>
      </p:sp>
      <p:sp>
        <p:nvSpPr>
          <p:cNvPr id="2" name="Tittel 1"/>
          <p:cNvSpPr>
            <a:spLocks noGrp="1"/>
          </p:cNvSpPr>
          <p:nvPr>
            <p:ph type="title"/>
          </p:nvPr>
        </p:nvSpPr>
        <p:spPr>
          <a:xfrm>
            <a:off x="6288618" y="1119500"/>
            <a:ext cx="5183716" cy="772800"/>
          </a:xfrm>
        </p:spPr>
        <p:txBody>
          <a:bodyPr>
            <a:normAutofit/>
          </a:bodyPr>
          <a:lstStyle>
            <a:lvl1pPr>
              <a:defRPr sz="2400" b="1">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6288619" y="2084919"/>
            <a:ext cx="5183715" cy="42248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29453176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6288617" y="5758606"/>
            <a:ext cx="5903383" cy="550177"/>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6288618" y="1123951"/>
            <a:ext cx="5903383" cy="4634651"/>
          </a:xfrm>
          <a:solidFill>
            <a:schemeClr val="accent5"/>
          </a:solidFill>
        </p:spPr>
        <p:txBody>
          <a:bodyPr lIns="216000" tIns="180000" rIns="576000" bIns="144000"/>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6288617" y="5948898"/>
            <a:ext cx="5903383" cy="169596"/>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1123951"/>
            <a:ext cx="6288615" cy="5184832"/>
          </a:xfrm>
          <a:solidFill>
            <a:schemeClr val="bg1"/>
          </a:solidFill>
        </p:spPr>
        <p:txBody>
          <a:bodyPr lIns="216000" tIns="180000" rIns="576000" bIns="144000"/>
          <a:lstStyle>
            <a:lvl1pPr marL="0" indent="0">
              <a:buNone/>
              <a:defRPr/>
            </a:lvl1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9920842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6288617" y="5758606"/>
            <a:ext cx="5903383" cy="550177"/>
          </a:xfrm>
          <a:prstGeom prst="rect">
            <a:avLst/>
          </a:prstGeom>
          <a:gradFill>
            <a:gsLst>
              <a:gs pos="0">
                <a:schemeClr val="tx1"/>
              </a:gs>
              <a:gs pos="100000">
                <a:srgbClr val="0D2D4C"/>
              </a:gs>
            </a:gsLst>
            <a:lin ang="0" scaled="0"/>
          </a:gradFill>
        </p:spPr>
        <p:txBody>
          <a:bodyPr vert="horz" lIns="288000" tIns="288000" rIns="768000" bIns="192000" rtlCol="0">
            <a:normAutofit fontScale="25000" lnSpcReduction="20000"/>
          </a:bodyPr>
          <a:lstStyle/>
          <a:p>
            <a:pPr marL="191995" lvl="0" indent="-191995" defTabSz="1219170" eaLnBrk="1" latinLnBrk="0" hangingPunct="1">
              <a:lnSpc>
                <a:spcPct val="100000"/>
              </a:lnSpc>
              <a:spcBef>
                <a:spcPts val="1333"/>
              </a:spcBef>
              <a:buFont typeface="Arial"/>
              <a:buChar char="•"/>
            </a:pPr>
            <a:endParaRPr lang="en-GB" sz="2267">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6288618" y="1123951"/>
            <a:ext cx="5903383" cy="4634651"/>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6288617" y="5948898"/>
            <a:ext cx="5903383" cy="169596"/>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1" y="1123951"/>
            <a:ext cx="6288617" cy="5184832"/>
          </a:xfrm>
          <a:solidFill>
            <a:schemeClr val="bg1"/>
          </a:solidFill>
        </p:spPr>
        <p:txBody>
          <a:bodyPr lIns="216000" tIns="180000" rIns="576000" bIns="144000"/>
          <a:lstStyle>
            <a:lvl1pPr marL="0" indent="0">
              <a:buNone/>
              <a:defRPr/>
            </a:lvl1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59761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6288617" y="5758606"/>
            <a:ext cx="5903383" cy="550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6288617" y="5948898"/>
            <a:ext cx="5903383" cy="169596"/>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1123951"/>
            <a:ext cx="6288616" cy="5184832"/>
          </a:xfrm>
          <a:solidFill>
            <a:schemeClr val="bg1"/>
          </a:solidFill>
        </p:spPr>
        <p:txBody>
          <a:bodyPr lIns="216000" tIns="180000" rIns="576000" bIns="144000"/>
          <a:lstStyle>
            <a:lvl1pPr marL="0" indent="0">
              <a:buNone/>
              <a:defRPr/>
            </a:lvl1pPr>
          </a:lstStyle>
          <a:p>
            <a:pPr lvl="0"/>
            <a:r>
              <a:rPr lang="nb-NO"/>
              <a:t>Klikk for å redigere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6288618" y="1123951"/>
            <a:ext cx="5903383" cy="4634651"/>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968563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719667" y="6503742"/>
            <a:ext cx="9210340" cy="178287"/>
          </a:xfrm>
        </p:spPr>
        <p:txBody>
          <a:bodyPr/>
          <a:lstStyle/>
          <a:p>
            <a:endParaRPr lang="en-GB"/>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09.06.2026</a:t>
            </a:fld>
            <a:endParaRPr lang="en-GB"/>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1145469" y="2537798"/>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a:t>Legg </a:t>
            </a:r>
            <a:r>
              <a:rPr lang="en-US" err="1"/>
              <a:t>til</a:t>
            </a:r>
            <a:r>
              <a:rPr lang="en-US"/>
              <a:t> </a:t>
            </a:r>
            <a:r>
              <a:rPr lang="en-US" err="1"/>
              <a:t>tekst</a:t>
            </a:r>
            <a:endParaRPr lang="en-US"/>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2188848" y="2315741"/>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720019" y="2831864"/>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720019" y="5972879"/>
            <a:ext cx="10751637" cy="348021"/>
          </a:xfrm>
          <a:solidFill>
            <a:schemeClr val="tx2">
              <a:lumMod val="75000"/>
            </a:schemeClr>
          </a:solidFill>
        </p:spPr>
        <p:txBody>
          <a:bodyPr anchor="ctr">
            <a:noAutofit/>
          </a:bodyPr>
          <a:lstStyle>
            <a:lvl1pPr marL="0" indent="0" algn="ctr">
              <a:buNone/>
              <a:defRPr sz="1333" b="1">
                <a:solidFill>
                  <a:schemeClr val="bg1"/>
                </a:solidFill>
              </a:defRPr>
            </a:lvl1pPr>
            <a:lvl2pPr algn="ctr">
              <a:defRPr/>
            </a:lvl2pPr>
            <a:lvl3pPr algn="ctr">
              <a:defRPr/>
            </a:lvl3pPr>
            <a:lvl4pPr algn="ctr">
              <a:defRPr/>
            </a:lvl4pPr>
            <a:lvl5pPr algn="ctr">
              <a:defRPr/>
            </a:lvl5pPr>
          </a:lstStyle>
          <a:p>
            <a:pPr lvl="0"/>
            <a:r>
              <a:rPr lang="nb-NO"/>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1145469" y="4341733"/>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a:t>Legg </a:t>
            </a:r>
            <a:r>
              <a:rPr lang="en-US" err="1"/>
              <a:t>til</a:t>
            </a:r>
            <a:r>
              <a:rPr lang="en-US"/>
              <a:t> </a:t>
            </a:r>
            <a:r>
              <a:rPr lang="en-US" err="1"/>
              <a:t>tekst</a:t>
            </a:r>
            <a:endParaRPr lang="en-US"/>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2188848" y="4119676"/>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720019" y="4635799"/>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6714067" y="2537798"/>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a:t>Legg </a:t>
            </a:r>
            <a:r>
              <a:rPr lang="en-US" err="1"/>
              <a:t>til</a:t>
            </a:r>
            <a:r>
              <a:rPr lang="en-US"/>
              <a:t> </a:t>
            </a:r>
            <a:r>
              <a:rPr lang="en-US" err="1"/>
              <a:t>tekst</a:t>
            </a:r>
            <a:endParaRPr lang="en-US"/>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7757446" y="2315741"/>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6288616" y="2831864"/>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6714067" y="4341733"/>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a:t>Legg </a:t>
            </a:r>
            <a:r>
              <a:rPr lang="en-US" err="1"/>
              <a:t>til</a:t>
            </a:r>
            <a:r>
              <a:rPr lang="en-US"/>
              <a:t> </a:t>
            </a:r>
            <a:r>
              <a:rPr lang="en-US" err="1"/>
              <a:t>tekst</a:t>
            </a:r>
            <a:endParaRPr lang="en-US"/>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7757446" y="4119676"/>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6288616" y="4635799"/>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a:t> </a:t>
            </a:r>
          </a:p>
        </p:txBody>
      </p:sp>
    </p:spTree>
    <p:extLst>
      <p:ext uri="{BB962C8B-B14F-4D97-AF65-F5344CB8AC3E}">
        <p14:creationId xmlns:p14="http://schemas.microsoft.com/office/powerpoint/2010/main" val="6083032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719667" y="6503742"/>
            <a:ext cx="9210340" cy="178287"/>
          </a:xfrm>
        </p:spPr>
        <p:txBody>
          <a:bodyPr/>
          <a:lstStyle/>
          <a:p>
            <a:endParaRPr lang="en-GB"/>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09.06.2026</a:t>
            </a:fld>
            <a:endParaRPr lang="en-GB"/>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720019" y="5972879"/>
            <a:ext cx="10751637" cy="348021"/>
          </a:xfrm>
          <a:solidFill>
            <a:schemeClr val="tx2">
              <a:lumMod val="75000"/>
            </a:schemeClr>
          </a:solidFill>
        </p:spPr>
        <p:txBody>
          <a:bodyPr anchor="ctr">
            <a:noAutofit/>
          </a:bodyPr>
          <a:lstStyle>
            <a:lvl1pPr marL="0" indent="0" algn="ctr">
              <a:buNone/>
              <a:defRPr sz="1333" b="1">
                <a:solidFill>
                  <a:schemeClr val="bg1"/>
                </a:solidFill>
              </a:defRPr>
            </a:lvl1pPr>
            <a:lvl2pPr algn="ctr">
              <a:defRPr/>
            </a:lvl2pPr>
            <a:lvl3pPr algn="ctr">
              <a:defRPr/>
            </a:lvl3pPr>
            <a:lvl4pPr algn="ctr">
              <a:defRPr/>
            </a:lvl4pPr>
            <a:lvl5pPr algn="ctr">
              <a:defRPr/>
            </a:lvl5pPr>
          </a:lstStyle>
          <a:p>
            <a:pPr lvl="0"/>
            <a:r>
              <a:rPr lang="nb-NO"/>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7631995" y="2096008"/>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err="1"/>
              <a:t>Hovedpoeng</a:t>
            </a:r>
            <a:r>
              <a:rPr lang="en-US"/>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7390481" y="2255190"/>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7631995" y="3023539"/>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err="1"/>
              <a:t>Hovedpoeng</a:t>
            </a:r>
            <a:r>
              <a:rPr lang="en-US"/>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7390481" y="3182721"/>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7631995" y="3956208"/>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err="1"/>
              <a:t>Hovedpoeng</a:t>
            </a:r>
            <a:r>
              <a:rPr lang="en-US"/>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7390481" y="4115390"/>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7631995" y="4879359"/>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err="1"/>
              <a:t>Hovedpoeng</a:t>
            </a:r>
            <a:r>
              <a:rPr lang="en-US"/>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7390481" y="5038541"/>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6208912" y="3727666"/>
            <a:ext cx="1625600" cy="287867"/>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719667" y="2096009"/>
            <a:ext cx="6158112" cy="3551700"/>
          </a:xfrm>
          <a:noFill/>
          <a:ln w="6350">
            <a:solidFill>
              <a:schemeClr val="tx1"/>
            </a:solidFill>
          </a:ln>
        </p:spPr>
        <p:txBody>
          <a:bodyPr lIns="216000" tIns="180000" rIns="216000" bIns="144000"/>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8636847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716850" y="5786397"/>
            <a:ext cx="3459156" cy="573785"/>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4370656" y="5786397"/>
            <a:ext cx="3456331" cy="573785"/>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8009427" y="5786397"/>
            <a:ext cx="3462555" cy="573785"/>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8009427" y="5982091"/>
            <a:ext cx="3462555" cy="176427"/>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4364723" y="5982091"/>
            <a:ext cx="3462555" cy="176427"/>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713451" y="5982091"/>
            <a:ext cx="3462555" cy="176427"/>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8009427" y="1137347"/>
            <a:ext cx="3462907" cy="464308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4370647" y="1123951"/>
            <a:ext cx="3456340" cy="4662444"/>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713451" y="1125618"/>
            <a:ext cx="3462556" cy="4660777"/>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3201991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716850" y="5786397"/>
            <a:ext cx="3459156" cy="573785"/>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4370656" y="5786397"/>
            <a:ext cx="3456331" cy="573785"/>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8009427" y="5786397"/>
            <a:ext cx="3462555" cy="573785"/>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8009427" y="5982091"/>
            <a:ext cx="3462555" cy="176427"/>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4364723" y="5982091"/>
            <a:ext cx="3462555" cy="176427"/>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713451" y="5982091"/>
            <a:ext cx="3462555" cy="176427"/>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8009427" y="1137347"/>
            <a:ext cx="3462907" cy="464308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4370647" y="1123951"/>
            <a:ext cx="3456340" cy="4662444"/>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713451" y="1125618"/>
            <a:ext cx="3462556" cy="4660777"/>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2498276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716850" y="5786397"/>
            <a:ext cx="3459156" cy="573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4370656" y="5786397"/>
            <a:ext cx="3456331" cy="573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8009427" y="5786397"/>
            <a:ext cx="3462555" cy="573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400"/>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8009427" y="5982091"/>
            <a:ext cx="3462555" cy="176427"/>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4364723" y="5982091"/>
            <a:ext cx="3462555" cy="176427"/>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713451" y="5982091"/>
            <a:ext cx="3462555" cy="176427"/>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8009427" y="1137347"/>
            <a:ext cx="3462907" cy="464308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4370647" y="1123951"/>
            <a:ext cx="3456340" cy="4662444"/>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713451" y="1125618"/>
            <a:ext cx="3462556" cy="4660777"/>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1727988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Ellipse 29"/>
          <p:cNvSpPr/>
          <p:nvPr userDrawn="1"/>
        </p:nvSpPr>
        <p:spPr>
          <a:xfrm>
            <a:off x="4389969" y="1734379"/>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Ellipse 33"/>
          <p:cNvSpPr/>
          <p:nvPr userDrawn="1"/>
        </p:nvSpPr>
        <p:spPr>
          <a:xfrm>
            <a:off x="8059919" y="1734379"/>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lvl1pPr>
          </a:lstStyle>
          <a:p>
            <a:pPr lvl="0"/>
            <a:r>
              <a:rPr lang="nb-NO"/>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lvl1pPr>
          </a:lstStyle>
          <a:p>
            <a:pPr lvl="0"/>
            <a:r>
              <a:rPr lang="nb-NO"/>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lvl1pPr>
          </a:lstStyle>
          <a:p>
            <a:pPr lvl="0"/>
            <a:r>
              <a:rPr lang="nb-NO"/>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41436091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Ellipse 29"/>
          <p:cNvSpPr/>
          <p:nvPr userDrawn="1"/>
        </p:nvSpPr>
        <p:spPr>
          <a:xfrm>
            <a:off x="4389969" y="1734379"/>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Ellipse 33"/>
          <p:cNvSpPr/>
          <p:nvPr userDrawn="1"/>
        </p:nvSpPr>
        <p:spPr>
          <a:xfrm>
            <a:off x="8059919" y="1734379"/>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solidFill>
                  <a:schemeClr val="bg1"/>
                </a:solidFill>
              </a:defRPr>
            </a:lvl1pPr>
          </a:lstStyle>
          <a:p>
            <a:pPr lvl="0"/>
            <a:r>
              <a:rPr lang="nb-NO"/>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solidFill>
                  <a:schemeClr val="bg1"/>
                </a:solidFill>
              </a:defRPr>
            </a:lvl1pPr>
          </a:lstStyle>
          <a:p>
            <a:pPr lvl="0"/>
            <a:r>
              <a:rPr lang="nb-NO"/>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solidFill>
                  <a:schemeClr val="bg1"/>
                </a:solidFill>
              </a:defRPr>
            </a:lvl1pPr>
          </a:lstStyle>
          <a:p>
            <a:pPr lvl="0"/>
            <a:r>
              <a:rPr lang="nb-NO"/>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1622610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Ellipse 29"/>
          <p:cNvSpPr/>
          <p:nvPr userDrawn="1"/>
        </p:nvSpPr>
        <p:spPr>
          <a:xfrm>
            <a:off x="4389969" y="1734379"/>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Ellipse 33"/>
          <p:cNvSpPr/>
          <p:nvPr userDrawn="1"/>
        </p:nvSpPr>
        <p:spPr>
          <a:xfrm>
            <a:off x="8059919" y="1734379"/>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solidFill>
                  <a:schemeClr val="bg1"/>
                </a:solidFill>
              </a:defRPr>
            </a:lvl1pPr>
          </a:lstStyle>
          <a:p>
            <a:pPr lvl="0"/>
            <a:r>
              <a:rPr lang="nb-NO"/>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solidFill>
                  <a:schemeClr val="bg1"/>
                </a:solidFill>
              </a:defRPr>
            </a:lvl1pPr>
          </a:lstStyle>
          <a:p>
            <a:pPr lvl="0"/>
            <a:r>
              <a:rPr lang="nb-NO"/>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solidFill>
                  <a:schemeClr val="bg1"/>
                </a:solidFill>
              </a:defRPr>
            </a:lvl1pPr>
          </a:lstStyle>
          <a:p>
            <a:pPr lvl="0"/>
            <a:r>
              <a:rPr lang="nb-NO"/>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2078456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Ellipse 29"/>
          <p:cNvSpPr/>
          <p:nvPr userDrawn="1"/>
        </p:nvSpPr>
        <p:spPr>
          <a:xfrm>
            <a:off x="4389969" y="1734379"/>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Ellipse 33"/>
          <p:cNvSpPr/>
          <p:nvPr userDrawn="1"/>
        </p:nvSpPr>
        <p:spPr>
          <a:xfrm>
            <a:off x="8059919" y="1734379"/>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lvl1pPr>
          </a:lstStyle>
          <a:p>
            <a:pPr lvl="0"/>
            <a:r>
              <a:rPr lang="nb-NO"/>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lvl1pPr>
          </a:lstStyle>
          <a:p>
            <a:pPr lvl="0"/>
            <a:r>
              <a:rPr lang="nb-NO"/>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lvl1pPr>
          </a:lstStyle>
          <a:p>
            <a:pPr lvl="0"/>
            <a:r>
              <a:rPr lang="nb-NO"/>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226262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23951"/>
            <a:ext cx="12192000" cy="5232400"/>
          </a:xfrm>
          <a:solidFill>
            <a:schemeClr val="bg2"/>
          </a:solidFill>
        </p:spPr>
        <p:txBody>
          <a:bodyPr/>
          <a:lstStyle>
            <a:lvl1pPr marL="0" indent="0" algn="ctr">
              <a:buNone/>
              <a:defRPr sz="1867"/>
            </a:lvl1pPr>
          </a:lstStyle>
          <a:p>
            <a:r>
              <a:rPr lang="nb-NO"/>
              <a:t>Klikk på ikonet for å legge til et bilde</a:t>
            </a:r>
            <a:endParaRPr lang="en-GB"/>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5163810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123951"/>
            <a:ext cx="12191999" cy="5232400"/>
          </a:xfrm>
          <a:solidFill>
            <a:schemeClr val="bg2"/>
          </a:solidFill>
        </p:spPr>
        <p:txBody>
          <a:bodyPr/>
          <a:lstStyle>
            <a:lvl1pPr marL="0" indent="0" algn="ctr">
              <a:buNone/>
              <a:defRPr/>
            </a:lvl1pPr>
          </a:lstStyle>
          <a:p>
            <a:r>
              <a:rPr lang="nb-NO"/>
              <a:t>Klikk på ikonet for å legge til et bilde</a:t>
            </a:r>
            <a:endParaRPr lang="en-GB"/>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4638262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96000" cy="5090584"/>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6096000" y="1265767"/>
            <a:ext cx="6096000" cy="5090584"/>
          </a:xfrm>
          <a:solidFill>
            <a:schemeClr val="bg2"/>
          </a:solidFill>
        </p:spPr>
        <p:txBody>
          <a:bodyPr/>
          <a:lstStyle>
            <a:lvl1pPr marL="0" indent="0" algn="ctr">
              <a:buNone/>
              <a:defRPr sz="1867"/>
            </a:lvl1pPr>
          </a:lstStyle>
          <a:p>
            <a:r>
              <a:rPr lang="nb-NO"/>
              <a:t>Klikk på ikonet for å legge til et bilde</a:t>
            </a:r>
            <a:endParaRPr lang="en-GB"/>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31320148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96000" cy="5090584"/>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6096001" y="1265767"/>
            <a:ext cx="6096001" cy="5090584"/>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7945547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7344833" y="1265768"/>
            <a:ext cx="4847168" cy="2639809"/>
          </a:xfrm>
          <a:solidFill>
            <a:schemeClr val="bg2"/>
          </a:solidFill>
        </p:spPr>
        <p:txBody>
          <a:bodyPr/>
          <a:lstStyle>
            <a:lvl1pPr marL="0" indent="0" algn="ctr">
              <a:buFont typeface="Arial" panose="020B0604020202020204" pitchFamily="34" charset="0"/>
              <a:buNone/>
              <a:defRPr sz="1867"/>
            </a:lvl1pPr>
          </a:lstStyle>
          <a:p>
            <a:r>
              <a:rPr lang="nb-NO"/>
              <a:t>Klikk på ikonet for å legge til et bilde</a:t>
            </a:r>
            <a:endParaRPr lang="en-GB"/>
          </a:p>
        </p:txBody>
      </p:sp>
      <p:sp>
        <p:nvSpPr>
          <p:cNvPr id="12" name="Plassholder for bilde 7"/>
          <p:cNvSpPr>
            <a:spLocks noGrp="1"/>
          </p:cNvSpPr>
          <p:nvPr>
            <p:ph type="pic" sz="quarter" idx="28"/>
          </p:nvPr>
        </p:nvSpPr>
        <p:spPr>
          <a:xfrm>
            <a:off x="7344833" y="3965951"/>
            <a:ext cx="4847168"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38512718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7344833" y="1265768"/>
            <a:ext cx="4847168" cy="263980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2" name="Plassholder for bilde 7"/>
          <p:cNvSpPr>
            <a:spLocks noGrp="1"/>
          </p:cNvSpPr>
          <p:nvPr>
            <p:ph type="pic" sz="quarter" idx="28"/>
          </p:nvPr>
        </p:nvSpPr>
        <p:spPr>
          <a:xfrm>
            <a:off x="7344833" y="3965951"/>
            <a:ext cx="4847168"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3977843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44003" y="1265767"/>
            <a:ext cx="7247996" cy="5090584"/>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0" y="1265768"/>
            <a:ext cx="4944003" cy="263980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2" name="Plassholder for bilde 7"/>
          <p:cNvSpPr>
            <a:spLocks noGrp="1"/>
          </p:cNvSpPr>
          <p:nvPr>
            <p:ph type="pic" sz="quarter" idx="28"/>
          </p:nvPr>
        </p:nvSpPr>
        <p:spPr>
          <a:xfrm>
            <a:off x="0" y="3905577"/>
            <a:ext cx="4944003" cy="2450776"/>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15295509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3" y="1265767"/>
            <a:ext cx="7291917" cy="5090584"/>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0" y="1265768"/>
            <a:ext cx="4847168" cy="263980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2" name="Plassholder for bilde 7"/>
          <p:cNvSpPr>
            <a:spLocks noGrp="1"/>
          </p:cNvSpPr>
          <p:nvPr>
            <p:ph type="pic" sz="quarter" idx="28"/>
          </p:nvPr>
        </p:nvSpPr>
        <p:spPr>
          <a:xfrm>
            <a:off x="0" y="3965951"/>
            <a:ext cx="4847168"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39844512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3" y="1265766"/>
            <a:ext cx="7291917" cy="263980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0" y="1265768"/>
            <a:ext cx="4847168" cy="2639809"/>
          </a:xfrm>
          <a:solidFill>
            <a:schemeClr val="bg2"/>
          </a:solidFill>
        </p:spPr>
        <p:txBody>
          <a:bodyPr/>
          <a:lstStyle>
            <a:lvl1pPr marL="0" indent="0" algn="ctr">
              <a:buFont typeface="Arial" panose="020B0604020202020204" pitchFamily="34" charset="0"/>
              <a:buNone/>
              <a:defRPr sz="1867"/>
            </a:lvl1pPr>
          </a:lstStyle>
          <a:p>
            <a:r>
              <a:rPr lang="nb-NO"/>
              <a:t>Klikk på ikonet for å legge til et bilde</a:t>
            </a:r>
            <a:endParaRPr lang="en-GB"/>
          </a:p>
        </p:txBody>
      </p:sp>
      <p:sp>
        <p:nvSpPr>
          <p:cNvPr id="12" name="Plassholder for bilde 7"/>
          <p:cNvSpPr>
            <a:spLocks noGrp="1"/>
          </p:cNvSpPr>
          <p:nvPr>
            <p:ph type="pic" sz="quarter" idx="28"/>
          </p:nvPr>
        </p:nvSpPr>
        <p:spPr>
          <a:xfrm>
            <a:off x="0" y="3965951"/>
            <a:ext cx="2384051"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6" name="Plassholder for bilde 7"/>
          <p:cNvSpPr>
            <a:spLocks noGrp="1"/>
          </p:cNvSpPr>
          <p:nvPr>
            <p:ph type="pic" sz="quarter" idx="29"/>
          </p:nvPr>
        </p:nvSpPr>
        <p:spPr>
          <a:xfrm>
            <a:off x="2446926" y="3965951"/>
            <a:ext cx="4843676"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7" name="Plassholder for bilde 7"/>
          <p:cNvSpPr>
            <a:spLocks noGrp="1"/>
          </p:cNvSpPr>
          <p:nvPr>
            <p:ph type="pic" sz="quarter" idx="30"/>
          </p:nvPr>
        </p:nvSpPr>
        <p:spPr>
          <a:xfrm>
            <a:off x="7353477" y="3965951"/>
            <a:ext cx="4838524"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1034657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3" y="1265766"/>
            <a:ext cx="7291917" cy="263980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1" name="Plassholder for bilde 7"/>
          <p:cNvSpPr>
            <a:spLocks noGrp="1"/>
          </p:cNvSpPr>
          <p:nvPr>
            <p:ph type="pic" sz="quarter" idx="27"/>
          </p:nvPr>
        </p:nvSpPr>
        <p:spPr>
          <a:xfrm>
            <a:off x="0" y="1265768"/>
            <a:ext cx="4847168" cy="2639809"/>
          </a:xfrm>
          <a:solidFill>
            <a:schemeClr val="bg2"/>
          </a:solidFill>
        </p:spPr>
        <p:txBody>
          <a:bodyPr>
            <a:normAutofit/>
          </a:bodyPr>
          <a:lstStyle>
            <a:lvl1pPr marL="0" indent="0" algn="ctr">
              <a:buFont typeface="Arial" panose="020B0604020202020204" pitchFamily="34" charset="0"/>
              <a:buNone/>
              <a:defRPr sz="1867"/>
            </a:lvl1pPr>
          </a:lstStyle>
          <a:p>
            <a:r>
              <a:rPr lang="nb-NO"/>
              <a:t>Klikk på ikonet for å legge til et bilde</a:t>
            </a:r>
            <a:endParaRPr lang="en-GB"/>
          </a:p>
        </p:txBody>
      </p:sp>
      <p:sp>
        <p:nvSpPr>
          <p:cNvPr id="12" name="Plassholder for bilde 7"/>
          <p:cNvSpPr>
            <a:spLocks noGrp="1"/>
          </p:cNvSpPr>
          <p:nvPr>
            <p:ph type="pic" sz="quarter" idx="28"/>
          </p:nvPr>
        </p:nvSpPr>
        <p:spPr>
          <a:xfrm>
            <a:off x="0" y="3965951"/>
            <a:ext cx="2384051"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6" name="Plassholder for bilde 7"/>
          <p:cNvSpPr>
            <a:spLocks noGrp="1"/>
          </p:cNvSpPr>
          <p:nvPr>
            <p:ph type="pic" sz="quarter" idx="29"/>
          </p:nvPr>
        </p:nvSpPr>
        <p:spPr>
          <a:xfrm>
            <a:off x="2446926" y="3965951"/>
            <a:ext cx="4843676"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sp>
        <p:nvSpPr>
          <p:cNvPr id="17" name="Plassholder for bilde 7"/>
          <p:cNvSpPr>
            <a:spLocks noGrp="1"/>
          </p:cNvSpPr>
          <p:nvPr>
            <p:ph type="pic" sz="quarter" idx="30"/>
          </p:nvPr>
        </p:nvSpPr>
        <p:spPr>
          <a:xfrm>
            <a:off x="7353477" y="3965951"/>
            <a:ext cx="4838524" cy="2390399"/>
          </a:xfrm>
          <a:solidFill>
            <a:schemeClr val="bg2"/>
          </a:solidFill>
        </p:spPr>
        <p:txBody>
          <a:bodyPr>
            <a:normAutofit/>
          </a:bodyPr>
          <a:lstStyle>
            <a:lvl1pPr marL="0" indent="0" algn="ctr">
              <a:buNone/>
              <a:defRPr sz="1867"/>
            </a:lvl1pPr>
          </a:lstStyle>
          <a:p>
            <a:r>
              <a:rPr lang="nb-NO"/>
              <a:t>Klikk på ikonet for å legge til et bilde</a:t>
            </a:r>
            <a:endParaRPr lang="en-GB"/>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1982536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4384432" y="1265766"/>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ektangel 15"/>
          <p:cNvSpPr/>
          <p:nvPr userDrawn="1"/>
        </p:nvSpPr>
        <p:spPr>
          <a:xfrm>
            <a:off x="8048845" y="1265766"/>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Rektangel 1"/>
          <p:cNvSpPr/>
          <p:nvPr userDrawn="1"/>
        </p:nvSpPr>
        <p:spPr>
          <a:xfrm>
            <a:off x="720020" y="1265766"/>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Plassholder for bilde 9"/>
          <p:cNvSpPr>
            <a:spLocks noGrp="1"/>
          </p:cNvSpPr>
          <p:nvPr>
            <p:ph type="pic" sz="quarter" idx="13"/>
          </p:nvPr>
        </p:nvSpPr>
        <p:spPr>
          <a:xfrm>
            <a:off x="807379"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a:p>
        </p:txBody>
      </p:sp>
      <p:sp>
        <p:nvSpPr>
          <p:cNvPr id="12" name="Plassholder for tekst 11"/>
          <p:cNvSpPr>
            <a:spLocks noGrp="1"/>
          </p:cNvSpPr>
          <p:nvPr>
            <p:ph type="body" sz="quarter" idx="14" hasCustomPrompt="1"/>
          </p:nvPr>
        </p:nvSpPr>
        <p:spPr>
          <a:xfrm>
            <a:off x="720019" y="5139454"/>
            <a:ext cx="3329836" cy="218017"/>
          </a:xfrm>
        </p:spPr>
        <p:txBody>
          <a:bodyPr anchor="t" anchorCtr="0">
            <a:normAutofit/>
          </a:bodyPr>
          <a:lstStyle>
            <a:lvl1pPr marL="0" indent="0">
              <a:buNone/>
              <a:defRPr sz="1067"/>
            </a:lvl1pPr>
          </a:lstStyle>
          <a:p>
            <a:pPr lvl="0"/>
            <a:r>
              <a:rPr lang="nb-NO"/>
              <a:t>Klikk for å redigere kilde og dato</a:t>
            </a:r>
          </a:p>
        </p:txBody>
      </p:sp>
      <p:sp>
        <p:nvSpPr>
          <p:cNvPr id="22" name="Plassholder for bilde 9"/>
          <p:cNvSpPr>
            <a:spLocks noGrp="1"/>
          </p:cNvSpPr>
          <p:nvPr>
            <p:ph type="pic" sz="quarter" idx="17"/>
          </p:nvPr>
        </p:nvSpPr>
        <p:spPr>
          <a:xfrm>
            <a:off x="4471791"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a:p>
        </p:txBody>
      </p:sp>
      <p:sp>
        <p:nvSpPr>
          <p:cNvPr id="23" name="Plassholder for bilde 9"/>
          <p:cNvSpPr>
            <a:spLocks noGrp="1"/>
          </p:cNvSpPr>
          <p:nvPr>
            <p:ph type="pic" sz="quarter" idx="18"/>
          </p:nvPr>
        </p:nvSpPr>
        <p:spPr>
          <a:xfrm>
            <a:off x="8136204"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a:p>
        </p:txBody>
      </p:sp>
      <p:sp>
        <p:nvSpPr>
          <p:cNvPr id="24" name="Plassholder for tekst 11"/>
          <p:cNvSpPr>
            <a:spLocks noGrp="1"/>
          </p:cNvSpPr>
          <p:nvPr>
            <p:ph type="body" sz="quarter" idx="19" hasCustomPrompt="1"/>
          </p:nvPr>
        </p:nvSpPr>
        <p:spPr>
          <a:xfrm>
            <a:off x="4380697" y="5139454"/>
            <a:ext cx="3329836" cy="218017"/>
          </a:xfrm>
        </p:spPr>
        <p:txBody>
          <a:bodyPr anchor="t" anchorCtr="0">
            <a:normAutofit/>
          </a:bodyPr>
          <a:lstStyle>
            <a:lvl1pPr marL="0" indent="0">
              <a:buNone/>
              <a:defRPr sz="1067"/>
            </a:lvl1pPr>
          </a:lstStyle>
          <a:p>
            <a:pPr lvl="0"/>
            <a:r>
              <a:rPr lang="nb-NO"/>
              <a:t>Klikk for å redigere kilde og dato</a:t>
            </a:r>
          </a:p>
        </p:txBody>
      </p:sp>
      <p:sp>
        <p:nvSpPr>
          <p:cNvPr id="25" name="Plassholder for tekst 11"/>
          <p:cNvSpPr>
            <a:spLocks noGrp="1"/>
          </p:cNvSpPr>
          <p:nvPr>
            <p:ph type="body" sz="quarter" idx="20" hasCustomPrompt="1"/>
          </p:nvPr>
        </p:nvSpPr>
        <p:spPr>
          <a:xfrm>
            <a:off x="8044225" y="5139454"/>
            <a:ext cx="3329836" cy="218017"/>
          </a:xfrm>
        </p:spPr>
        <p:txBody>
          <a:bodyPr anchor="t" anchorCtr="0">
            <a:normAutofit/>
          </a:bodyPr>
          <a:lstStyle>
            <a:lvl1pPr marL="0" indent="0">
              <a:buNone/>
              <a:defRPr sz="1067"/>
            </a:lvl1pPr>
          </a:lstStyle>
          <a:p>
            <a:pPr lvl="0"/>
            <a:r>
              <a:rPr lang="nb-NO"/>
              <a:t>Klikk for å redigere kilde og dato</a:t>
            </a:r>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42511892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32" y="1265766"/>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ektangel 15"/>
          <p:cNvSpPr/>
          <p:nvPr userDrawn="1"/>
        </p:nvSpPr>
        <p:spPr>
          <a:xfrm>
            <a:off x="8048845" y="1265766"/>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Rektangel 1"/>
          <p:cNvSpPr/>
          <p:nvPr userDrawn="1"/>
        </p:nvSpPr>
        <p:spPr>
          <a:xfrm>
            <a:off x="720020" y="1265766"/>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Plassholder for bilde 9"/>
          <p:cNvSpPr>
            <a:spLocks noGrp="1"/>
          </p:cNvSpPr>
          <p:nvPr>
            <p:ph type="pic" sz="quarter" idx="13"/>
          </p:nvPr>
        </p:nvSpPr>
        <p:spPr>
          <a:xfrm>
            <a:off x="807379"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a:p>
        </p:txBody>
      </p:sp>
      <p:sp>
        <p:nvSpPr>
          <p:cNvPr id="12" name="Plassholder for tekst 11"/>
          <p:cNvSpPr>
            <a:spLocks noGrp="1"/>
          </p:cNvSpPr>
          <p:nvPr>
            <p:ph type="body" sz="quarter" idx="14" hasCustomPrompt="1"/>
          </p:nvPr>
        </p:nvSpPr>
        <p:spPr>
          <a:xfrm>
            <a:off x="720020" y="5139454"/>
            <a:ext cx="3423137" cy="21801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22" name="Plassholder for bilde 9"/>
          <p:cNvSpPr>
            <a:spLocks noGrp="1"/>
          </p:cNvSpPr>
          <p:nvPr>
            <p:ph type="pic" sz="quarter" idx="17"/>
          </p:nvPr>
        </p:nvSpPr>
        <p:spPr>
          <a:xfrm>
            <a:off x="4471791"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a:p>
        </p:txBody>
      </p:sp>
      <p:sp>
        <p:nvSpPr>
          <p:cNvPr id="23" name="Plassholder for bilde 9"/>
          <p:cNvSpPr>
            <a:spLocks noGrp="1"/>
          </p:cNvSpPr>
          <p:nvPr>
            <p:ph type="pic" sz="quarter" idx="18"/>
          </p:nvPr>
        </p:nvSpPr>
        <p:spPr>
          <a:xfrm>
            <a:off x="8136204"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a:p>
        </p:txBody>
      </p:sp>
      <p:sp>
        <p:nvSpPr>
          <p:cNvPr id="24" name="Plassholder for tekst 11"/>
          <p:cNvSpPr>
            <a:spLocks noGrp="1"/>
          </p:cNvSpPr>
          <p:nvPr>
            <p:ph type="body" sz="quarter" idx="19" hasCustomPrompt="1"/>
          </p:nvPr>
        </p:nvSpPr>
        <p:spPr>
          <a:xfrm>
            <a:off x="4390373" y="5139454"/>
            <a:ext cx="3417196" cy="21801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25" name="Plassholder for tekst 11"/>
          <p:cNvSpPr>
            <a:spLocks noGrp="1"/>
          </p:cNvSpPr>
          <p:nvPr>
            <p:ph type="body" sz="quarter" idx="20" hasCustomPrompt="1"/>
          </p:nvPr>
        </p:nvSpPr>
        <p:spPr>
          <a:xfrm>
            <a:off x="8073253" y="5139454"/>
            <a:ext cx="3417196" cy="21801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6890444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720020"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897058"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5074097"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7250669"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9428176"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950424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732720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515017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97458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796093" y="11937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720020" y="3288243"/>
            <a:ext cx="2001825"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897058" y="3288243"/>
            <a:ext cx="2001825"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5074097" y="3288243"/>
            <a:ext cx="2001825"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7250669" y="3288243"/>
            <a:ext cx="2001825"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9427241" y="3288243"/>
            <a:ext cx="2001824"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719668" y="5927053"/>
            <a:ext cx="2014496"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897058" y="5927053"/>
            <a:ext cx="2010764"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5082568" y="5927053"/>
            <a:ext cx="1993355"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7250669" y="5927053"/>
            <a:ext cx="2001824"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9427240" y="5927053"/>
            <a:ext cx="2001824" cy="404187"/>
          </a:xfrm>
        </p:spPr>
        <p:txBody>
          <a:bodyPr anchor="t" anchorCtr="0">
            <a:normAutofit/>
          </a:bodyPr>
          <a:lstStyle>
            <a:lvl1pPr marL="0" indent="0">
              <a:buNone/>
              <a:defRPr sz="1067">
                <a:solidFill>
                  <a:schemeClr val="tx1"/>
                </a:solidFill>
              </a:defRPr>
            </a:lvl1pPr>
          </a:lstStyle>
          <a:p>
            <a:pPr lvl="0"/>
            <a:r>
              <a:rPr lang="nb-NO"/>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720020"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897058"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5074097"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7250669"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9428176"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9504249"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7326274"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515017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97458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796093" y="3825030"/>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29167011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720020"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897058"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5074097"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7250669"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9428176"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950424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732720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515017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97458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796093" y="11937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720020" y="3288243"/>
            <a:ext cx="2001825"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897058" y="3288243"/>
            <a:ext cx="2001825"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5074097" y="3288243"/>
            <a:ext cx="2001825" cy="404187"/>
          </a:xfrm>
        </p:spPr>
        <p:txBody>
          <a:bodyPr anchor="t" anchorCtr="0">
            <a:normAutofit/>
          </a:bodyPr>
          <a:lstStyle>
            <a:lvl1pPr marL="0" marR="0" indent="0" algn="l" defTabSz="1219170" rtl="0" eaLnBrk="1" fontAlgn="auto" latinLnBrk="0" hangingPunct="1">
              <a:lnSpc>
                <a:spcPct val="100000"/>
              </a:lnSpc>
              <a:spcBef>
                <a:spcPts val="1333"/>
              </a:spcBef>
              <a:spcAft>
                <a:spcPts val="0"/>
              </a:spcAft>
              <a:buClrTx/>
              <a:buSzTx/>
              <a:buFont typeface="Arial"/>
              <a:buNone/>
              <a:tabLst/>
              <a:defRPr sz="1067">
                <a:solidFill>
                  <a:schemeClr val="bg1"/>
                </a:solidFill>
              </a:defRPr>
            </a:lvl1pPr>
          </a:lstStyle>
          <a:p>
            <a:pPr marL="0" marR="0" lvl="0" indent="0" algn="l" defTabSz="1219170" rtl="0" eaLnBrk="1" fontAlgn="auto" latinLnBrk="0" hangingPunct="1">
              <a:lnSpc>
                <a:spcPct val="100000"/>
              </a:lnSpc>
              <a:spcBef>
                <a:spcPts val="1333"/>
              </a:spcBef>
              <a:spcAft>
                <a:spcPts val="0"/>
              </a:spcAft>
              <a:buClrTx/>
              <a:buSzTx/>
              <a:buFont typeface="Arial"/>
              <a:buNone/>
              <a:tabLst/>
              <a:defRPr/>
            </a:pPr>
            <a:r>
              <a:rPr lang="nb-NO"/>
              <a:t>Klikk for å redigere beskrivelse, kilde etc.</a:t>
            </a:r>
          </a:p>
          <a:p>
            <a:pPr lvl="0"/>
            <a:endParaRPr lang="nb-NO"/>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7250669" y="3288243"/>
            <a:ext cx="2001825"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9427241" y="3288243"/>
            <a:ext cx="2001824"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719668" y="5927053"/>
            <a:ext cx="2014496"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897058" y="5927053"/>
            <a:ext cx="2010764"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5082568" y="5927053"/>
            <a:ext cx="1993355"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7250669" y="5927053"/>
            <a:ext cx="2001824"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9427240" y="5927053"/>
            <a:ext cx="2001824" cy="404187"/>
          </a:xfrm>
        </p:spPr>
        <p:txBody>
          <a:bodyPr anchor="t" anchorCtr="0">
            <a:normAutofit/>
          </a:bodyPr>
          <a:lstStyle>
            <a:lvl1pPr marL="0" indent="0">
              <a:buNone/>
              <a:defRPr sz="1067">
                <a:solidFill>
                  <a:schemeClr val="bg1"/>
                </a:solidFill>
              </a:defRPr>
            </a:lvl1pPr>
          </a:lstStyle>
          <a:p>
            <a:pPr lvl="0"/>
            <a:r>
              <a:rPr lang="nb-NO"/>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720020"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897058"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5074097"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7250669"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9428176"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9504249"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7326274"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515017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97458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796093" y="3825030"/>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30124947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err="1"/>
              <a:t>Klikk</a:t>
            </a:r>
            <a:r>
              <a:rPr lang="en-GB"/>
              <a:t> for </a:t>
            </a:r>
            <a:r>
              <a:rPr lang="en-GB" err="1"/>
              <a:t>å</a:t>
            </a:r>
            <a:r>
              <a:rPr lang="en-GB"/>
              <a:t> </a:t>
            </a:r>
            <a:r>
              <a:rPr lang="en-GB" err="1"/>
              <a:t>legge</a:t>
            </a:r>
            <a:r>
              <a:rPr lang="en-GB"/>
              <a:t> inn </a:t>
            </a:r>
            <a:r>
              <a:rPr lang="en-GB" err="1"/>
              <a:t>en</a:t>
            </a:r>
            <a:r>
              <a:rPr lang="en-GB"/>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36497487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3"/>
            <a:ext cx="12192000" cy="224670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nb-NO" sz="2400"/>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488015" y="3045001"/>
            <a:ext cx="9210340" cy="2042792"/>
          </a:xfrm>
        </p:spPr>
        <p:txBody>
          <a:bodyPr anchor="b" anchorCtr="0">
            <a:normAutofit/>
          </a:bodyPr>
          <a:lstStyle>
            <a:lvl1pPr marL="0" indent="0" algn="ctr">
              <a:lnSpc>
                <a:spcPct val="100000"/>
              </a:lnSpc>
              <a:buNone/>
              <a:defRPr sz="2667" b="1">
                <a:solidFill>
                  <a:schemeClr val="bg1"/>
                </a:solidFill>
              </a:defRPr>
            </a:lvl1pPr>
          </a:lstStyle>
          <a:p>
            <a:pPr lvl="0"/>
            <a:r>
              <a:rPr lang="nb-NO"/>
              <a:t>Rediger for å legge til tekst</a:t>
            </a:r>
            <a:endParaRPr lang="en-GB"/>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488016" y="5378080"/>
            <a:ext cx="9215969" cy="325469"/>
          </a:xfrm>
        </p:spPr>
        <p:txBody>
          <a:bodyPr>
            <a:normAutofit/>
          </a:bodyPr>
          <a:lstStyle>
            <a:lvl1pPr marL="0" indent="0" algn="ctr">
              <a:buNone/>
              <a:defRPr sz="1467">
                <a:solidFill>
                  <a:schemeClr val="accent2"/>
                </a:solidFill>
              </a:defRPr>
            </a:lvl1pPr>
          </a:lstStyle>
          <a:p>
            <a:pPr lvl="0"/>
            <a:r>
              <a:rPr lang="nb-NO"/>
              <a:t>Rediger for å legge tekst</a:t>
            </a:r>
            <a:endParaRPr lang="en-GB"/>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6741" y="726440"/>
            <a:ext cx="745863" cy="983907"/>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2170580"/>
            <a:ext cx="12192000" cy="76121"/>
          </a:xfrm>
          <a:prstGeom prst="rect">
            <a:avLst/>
          </a:prstGeom>
        </p:spPr>
      </p:pic>
    </p:spTree>
    <p:extLst>
      <p:ext uri="{BB962C8B-B14F-4D97-AF65-F5344CB8AC3E}">
        <p14:creationId xmlns:p14="http://schemas.microsoft.com/office/powerpoint/2010/main" val="2695775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829128" y="1265768"/>
            <a:ext cx="8601152" cy="4503833"/>
          </a:xfrm>
        </p:spPr>
        <p:txBody>
          <a:bodyPr anchor="ctr" anchorCtr="0">
            <a:normAutofit/>
          </a:bodyPr>
          <a:lstStyle>
            <a:lvl1pPr marL="0" indent="0" algn="ctr">
              <a:lnSpc>
                <a:spcPct val="100000"/>
              </a:lnSpc>
              <a:buNone/>
              <a:defRPr sz="3200" b="1">
                <a:solidFill>
                  <a:schemeClr val="bg1"/>
                </a:solidFill>
              </a:defRPr>
            </a:lvl1pPr>
          </a:lstStyle>
          <a:p>
            <a:pPr lvl="0"/>
            <a:r>
              <a:rPr lang="nb-NO"/>
              <a:t>Rediger for å legge til tekst</a:t>
            </a:r>
            <a:endParaRPr lang="en-GB"/>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1"/>
            <a:ext cx="12192000" cy="76121"/>
          </a:xfrm>
          <a:prstGeom prst="rect">
            <a:avLst/>
          </a:prstGeom>
        </p:spPr>
      </p:pic>
    </p:spTree>
    <p:extLst>
      <p:ext uri="{BB962C8B-B14F-4D97-AF65-F5344CB8AC3E}">
        <p14:creationId xmlns:p14="http://schemas.microsoft.com/office/powerpoint/2010/main" val="27241538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944003" y="2371310"/>
            <a:ext cx="6528329" cy="527724"/>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4944005" y="3045001"/>
            <a:ext cx="6528329" cy="2552832"/>
          </a:xfrm>
        </p:spPr>
        <p:txBody>
          <a:bodyPr/>
          <a:lstStyle>
            <a:lvl1pPr marL="0" indent="0">
              <a:buNone/>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0695" y="3233421"/>
            <a:ext cx="2277315" cy="639137"/>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4176007" y="1826364"/>
            <a:ext cx="0" cy="3905869"/>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1"/>
            <a:ext cx="12192000" cy="76121"/>
          </a:xfrm>
          <a:prstGeom prst="rect">
            <a:avLst/>
          </a:prstGeom>
        </p:spPr>
      </p:pic>
    </p:spTree>
    <p:extLst>
      <p:ext uri="{BB962C8B-B14F-4D97-AF65-F5344CB8AC3E}">
        <p14:creationId xmlns:p14="http://schemas.microsoft.com/office/powerpoint/2010/main" val="14900721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Egendefinert oppsett">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94F8E2F6-AF7C-7C02-ED37-85ACAEDD1E37}"/>
              </a:ext>
            </a:extLst>
          </p:cNvPr>
          <p:cNvSpPr/>
          <p:nvPr userDrawn="1"/>
        </p:nvSpPr>
        <p:spPr>
          <a:xfrm>
            <a:off x="0" y="0"/>
            <a:ext cx="12192000" cy="6858000"/>
          </a:xfrm>
          <a:prstGeom prst="rect">
            <a:avLst/>
          </a:prstGeom>
          <a:solidFill>
            <a:srgbClr val="1D3D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2000" b="1" i="0" u="none" strike="noStrike" kern="0" cap="none" spc="0" normalizeH="0" baseline="0" noProof="0" err="1">
              <a:ln>
                <a:noFill/>
              </a:ln>
              <a:solidFill>
                <a:srgbClr val="FFFFFF"/>
              </a:solidFill>
              <a:effectLst/>
              <a:uLnTx/>
              <a:uFillTx/>
              <a:latin typeface="Arial" panose="020B0604020202020204"/>
              <a:ea typeface="+mn-ea"/>
              <a:cs typeface="+mn-cs"/>
            </a:endParaRPr>
          </a:p>
        </p:txBody>
      </p:sp>
      <p:pic>
        <p:nvPicPr>
          <p:cNvPr id="24" name="Bilde 23" descr="Et bilde som inneholder Font, symbol, logo, Grafikk&#10;&#10;Automatisk generert beskrivelse">
            <a:extLst>
              <a:ext uri="{FF2B5EF4-FFF2-40B4-BE49-F238E27FC236}">
                <a16:creationId xmlns:a16="http://schemas.microsoft.com/office/drawing/2014/main" id="{8E5992EA-E5E2-574D-4522-59D8FAB0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6045543"/>
            <a:ext cx="1805609" cy="498326"/>
          </a:xfrm>
          <a:prstGeom prst="rect">
            <a:avLst/>
          </a:prstGeom>
        </p:spPr>
      </p:pic>
      <p:sp>
        <p:nvSpPr>
          <p:cNvPr id="30" name="Plassholder for tekst 29">
            <a:extLst>
              <a:ext uri="{FF2B5EF4-FFF2-40B4-BE49-F238E27FC236}">
                <a16:creationId xmlns:a16="http://schemas.microsoft.com/office/drawing/2014/main" id="{94950B1B-195A-0E38-E314-8581859775A2}"/>
              </a:ext>
            </a:extLst>
          </p:cNvPr>
          <p:cNvSpPr>
            <a:spLocks noGrp="1"/>
          </p:cNvSpPr>
          <p:nvPr>
            <p:ph type="body" sz="quarter" idx="10" hasCustomPrompt="1"/>
          </p:nvPr>
        </p:nvSpPr>
        <p:spPr>
          <a:xfrm>
            <a:off x="701675" y="3531993"/>
            <a:ext cx="9665483" cy="1041400"/>
          </a:xfrm>
          <a:prstGeom prst="rect">
            <a:avLst/>
          </a:prstGeom>
        </p:spPr>
        <p:txBody>
          <a:bodyPr/>
          <a:lstStyle>
            <a:lvl1pPr marL="0" indent="0">
              <a:buNone/>
              <a:defRPr sz="6000" b="0">
                <a:solidFill>
                  <a:schemeClr val="bg1"/>
                </a:solidFill>
                <a:latin typeface="Source Sans Pro SemiBold" panose="020B06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Dette er en tittel</a:t>
            </a:r>
          </a:p>
        </p:txBody>
      </p:sp>
      <p:sp>
        <p:nvSpPr>
          <p:cNvPr id="32" name="Plassholder for tekst 31">
            <a:extLst>
              <a:ext uri="{FF2B5EF4-FFF2-40B4-BE49-F238E27FC236}">
                <a16:creationId xmlns:a16="http://schemas.microsoft.com/office/drawing/2014/main" id="{2AAB6D48-401B-F4F3-E2A8-1383BDA015C3}"/>
              </a:ext>
            </a:extLst>
          </p:cNvPr>
          <p:cNvSpPr>
            <a:spLocks noGrp="1"/>
          </p:cNvSpPr>
          <p:nvPr>
            <p:ph type="body" sz="quarter" idx="11" hasCustomPrompt="1"/>
          </p:nvPr>
        </p:nvSpPr>
        <p:spPr>
          <a:xfrm>
            <a:off x="701675" y="5227795"/>
            <a:ext cx="7135813" cy="817562"/>
          </a:xfrm>
          <a:prstGeom prst="rect">
            <a:avLst/>
          </a:prstGeom>
        </p:spPr>
        <p:txBody>
          <a:bodyPr/>
          <a:lstStyle>
            <a:lvl1pPr marL="0" indent="0">
              <a:buNone/>
              <a:defRPr sz="4400">
                <a:solidFill>
                  <a:schemeClr val="bg1"/>
                </a:solidFill>
                <a:latin typeface="Source Sans Pro Light" panose="020B0403030403020204" pitchFamily="34" charset="0"/>
              </a:defRPr>
            </a:lvl1pPr>
          </a:lstStyle>
          <a:p>
            <a:pPr lvl="0"/>
            <a:r>
              <a:rPr lang="nb-NO"/>
              <a:t>Navn </a:t>
            </a:r>
            <a:r>
              <a:rPr lang="nb-NO" err="1"/>
              <a:t>Navnesen</a:t>
            </a:r>
            <a:endParaRPr lang="nb-NO"/>
          </a:p>
        </p:txBody>
      </p:sp>
    </p:spTree>
    <p:extLst>
      <p:ext uri="{BB962C8B-B14F-4D97-AF65-F5344CB8AC3E}">
        <p14:creationId xmlns:p14="http://schemas.microsoft.com/office/powerpoint/2010/main" val="7290993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E513A7B0-8B1C-84B9-3F64-83F4759C59C3}"/>
              </a:ext>
            </a:extLst>
          </p:cNvPr>
          <p:cNvSpPr>
            <a:spLocks noGrp="1"/>
          </p:cNvSpPr>
          <p:nvPr>
            <p:ph type="dt" sz="half" idx="10"/>
          </p:nvPr>
        </p:nvSpPr>
        <p:spPr>
          <a:xfrm>
            <a:off x="838200" y="6356350"/>
            <a:ext cx="2743200" cy="365125"/>
          </a:xfrm>
          <a:prstGeom prst="rect">
            <a:avLst/>
          </a:prstGeom>
        </p:spPr>
        <p:txBody>
          <a:bodyPr/>
          <a:lstStyle>
            <a:lvl1pPr>
              <a:defRPr>
                <a:latin typeface="Source Sans Pro" panose="020B0503030403020204" pitchFamily="34" charset="0"/>
              </a:defRPr>
            </a:lvl1pPr>
          </a:lstStyle>
          <a:p>
            <a:fld id="{5C200EFC-622D-4C92-A76A-0D81CF36A186}" type="datetimeFigureOut">
              <a:rPr lang="nb-NO" smtClean="0"/>
              <a:pPr/>
              <a:t>09.06.2026</a:t>
            </a:fld>
            <a:endParaRPr lang="nb-NO"/>
          </a:p>
        </p:txBody>
      </p:sp>
      <p:sp>
        <p:nvSpPr>
          <p:cNvPr id="6" name="Rektangel 5">
            <a:extLst>
              <a:ext uri="{FF2B5EF4-FFF2-40B4-BE49-F238E27FC236}">
                <a16:creationId xmlns:a16="http://schemas.microsoft.com/office/drawing/2014/main" id="{3C4EDB00-C302-F70A-67C8-8E3D058708C6}"/>
              </a:ext>
            </a:extLst>
          </p:cNvPr>
          <p:cNvSpPr>
            <a:spLocks/>
          </p:cNvSpPr>
          <p:nvPr userDrawn="1"/>
        </p:nvSpPr>
        <p:spPr>
          <a:xfrm>
            <a:off x="0" y="0"/>
            <a:ext cx="12192000" cy="6858000"/>
          </a:xfrm>
          <a:prstGeom prst="rect">
            <a:avLst/>
          </a:prstGeom>
          <a:solidFill>
            <a:srgbClr val="005B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2">
            <a:extLst>
              <a:ext uri="{FF2B5EF4-FFF2-40B4-BE49-F238E27FC236}">
                <a16:creationId xmlns:a16="http://schemas.microsoft.com/office/drawing/2014/main" id="{E0A456C2-B8A9-0354-BEE4-796CF2C1B76C}"/>
              </a:ext>
            </a:extLst>
          </p:cNvPr>
          <p:cNvSpPr>
            <a:spLocks noGrp="1"/>
          </p:cNvSpPr>
          <p:nvPr>
            <p:ph type="pic" sz="quarter" idx="13"/>
          </p:nvPr>
        </p:nvSpPr>
        <p:spPr>
          <a:xfrm>
            <a:off x="9398107" y="2457370"/>
            <a:ext cx="2491740" cy="3257911"/>
          </a:xfrm>
          <a:prstGeom prst="parallelogram">
            <a:avLst>
              <a:gd name="adj" fmla="val 27493"/>
            </a:avLst>
          </a:prstGeom>
        </p:spPr>
        <p:txBody>
          <a:bodyPr/>
          <a:lstStyle>
            <a:lvl1pPr marL="0" indent="0">
              <a:buNone/>
              <a:defRPr sz="2000">
                <a:solidFill>
                  <a:schemeClr val="bg1"/>
                </a:solidFill>
                <a:latin typeface="Source Sans Pro" panose="020B0503030403020204" pitchFamily="34" charset="0"/>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AF4AC333-DCE6-4D08-3ACD-9FDE58809FFA}"/>
              </a:ext>
            </a:extLst>
          </p:cNvPr>
          <p:cNvSpPr>
            <a:spLocks noGrp="1"/>
          </p:cNvSpPr>
          <p:nvPr>
            <p:ph type="pic" sz="quarter" idx="14"/>
          </p:nvPr>
        </p:nvSpPr>
        <p:spPr>
          <a:xfrm>
            <a:off x="7326504" y="2457370"/>
            <a:ext cx="2491740" cy="3257911"/>
          </a:xfrm>
          <a:prstGeom prst="parallelogram">
            <a:avLst>
              <a:gd name="adj" fmla="val 27493"/>
            </a:avLst>
          </a:prstGeom>
        </p:spPr>
        <p:txBody>
          <a:bodyPr/>
          <a:lstStyle>
            <a:lvl1pPr marL="0" indent="0">
              <a:buNone/>
              <a:defRPr sz="2000">
                <a:solidFill>
                  <a:schemeClr val="bg1"/>
                </a:solidFill>
                <a:latin typeface="Source Sans Pro" panose="020B0503030403020204" pitchFamily="34" charset="0"/>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78F59811-4B1C-4B94-5AA8-22CBDB80046D}"/>
              </a:ext>
            </a:extLst>
          </p:cNvPr>
          <p:cNvSpPr>
            <a:spLocks noGrp="1"/>
          </p:cNvSpPr>
          <p:nvPr>
            <p:ph type="pic" sz="quarter" idx="15"/>
          </p:nvPr>
        </p:nvSpPr>
        <p:spPr>
          <a:xfrm>
            <a:off x="5277333" y="2457370"/>
            <a:ext cx="2491740" cy="3257911"/>
          </a:xfrm>
          <a:prstGeom prst="parallelogram">
            <a:avLst>
              <a:gd name="adj" fmla="val 27493"/>
            </a:avLst>
          </a:prstGeom>
        </p:spPr>
        <p:txBody>
          <a:bodyPr/>
          <a:lstStyle>
            <a:lvl1pPr marL="0" indent="0">
              <a:buNone/>
              <a:defRPr sz="2000">
                <a:solidFill>
                  <a:schemeClr val="bg1"/>
                </a:solidFill>
                <a:latin typeface="Source Sans Pro" panose="020B0503030403020204" pitchFamily="34" charset="0"/>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6E4523BD-B5EC-D21B-D0B9-4D074F239673}"/>
              </a:ext>
            </a:extLst>
          </p:cNvPr>
          <p:cNvSpPr>
            <a:spLocks noGrp="1"/>
          </p:cNvSpPr>
          <p:nvPr>
            <p:ph type="pic" sz="quarter" idx="16"/>
          </p:nvPr>
        </p:nvSpPr>
        <p:spPr>
          <a:xfrm>
            <a:off x="3228162" y="2457370"/>
            <a:ext cx="2491740" cy="3257911"/>
          </a:xfrm>
          <a:prstGeom prst="parallelogram">
            <a:avLst>
              <a:gd name="adj" fmla="val 27493"/>
            </a:avLst>
          </a:prstGeom>
        </p:spPr>
        <p:txBody>
          <a:bodyPr/>
          <a:lstStyle>
            <a:lvl1pPr marL="0" indent="0">
              <a:buNone/>
              <a:defRPr sz="2000">
                <a:solidFill>
                  <a:schemeClr val="bg1"/>
                </a:solidFill>
                <a:latin typeface="Source Sans Pro" panose="020B0503030403020204" pitchFamily="34" charset="0"/>
              </a:defRPr>
            </a:lvl1pPr>
          </a:lstStyle>
          <a:p>
            <a:r>
              <a:rPr lang="nb-NO"/>
              <a:t>Klikk på ikonet for å legge til et bilde</a:t>
            </a:r>
          </a:p>
        </p:txBody>
      </p:sp>
      <p:sp>
        <p:nvSpPr>
          <p:cNvPr id="12" name="Plassholder for tekst 39">
            <a:extLst>
              <a:ext uri="{FF2B5EF4-FFF2-40B4-BE49-F238E27FC236}">
                <a16:creationId xmlns:a16="http://schemas.microsoft.com/office/drawing/2014/main" id="{DABB1974-88D1-C78A-AB48-451422D893FC}"/>
              </a:ext>
            </a:extLst>
          </p:cNvPr>
          <p:cNvSpPr>
            <a:spLocks noGrp="1"/>
          </p:cNvSpPr>
          <p:nvPr>
            <p:ph type="body" sz="quarter" idx="18" hasCustomPrompt="1"/>
          </p:nvPr>
        </p:nvSpPr>
        <p:spPr>
          <a:xfrm>
            <a:off x="905268" y="3058555"/>
            <a:ext cx="2135111" cy="359929"/>
          </a:xfrm>
          <a:prstGeom prst="rect">
            <a:avLst/>
          </a:prstGeom>
        </p:spPr>
        <p:txBody>
          <a:bodyPr/>
          <a:lstStyle>
            <a:lvl1pPr marL="0" indent="0">
              <a:buNone/>
              <a:defRPr sz="1800">
                <a:solidFill>
                  <a:schemeClr val="bg1"/>
                </a:solidFill>
                <a:latin typeface="Source Sans Pro" panose="020B0503030403020204" pitchFamily="34" charset="0"/>
              </a:defRPr>
            </a:lvl1pPr>
          </a:lstStyle>
          <a:p>
            <a:pPr lvl="0"/>
            <a:r>
              <a:rPr lang="nb-NO"/>
              <a:t>NN.NN.NNNN</a:t>
            </a:r>
          </a:p>
        </p:txBody>
      </p:sp>
      <p:sp>
        <p:nvSpPr>
          <p:cNvPr id="13" name="Plassholder for tekst 39">
            <a:extLst>
              <a:ext uri="{FF2B5EF4-FFF2-40B4-BE49-F238E27FC236}">
                <a16:creationId xmlns:a16="http://schemas.microsoft.com/office/drawing/2014/main" id="{1B473B7F-9D51-C23E-6E19-489D75E5D466}"/>
              </a:ext>
            </a:extLst>
          </p:cNvPr>
          <p:cNvSpPr>
            <a:spLocks noGrp="1"/>
          </p:cNvSpPr>
          <p:nvPr>
            <p:ph type="body" sz="quarter" idx="19" hasCustomPrompt="1"/>
          </p:nvPr>
        </p:nvSpPr>
        <p:spPr>
          <a:xfrm>
            <a:off x="907497" y="3772497"/>
            <a:ext cx="2135111" cy="359929"/>
          </a:xfrm>
          <a:prstGeom prst="rect">
            <a:avLst/>
          </a:prstGeom>
        </p:spPr>
        <p:txBody>
          <a:bodyPr/>
          <a:lstStyle>
            <a:lvl1pPr marL="0" indent="0">
              <a:buNone/>
              <a:defRPr sz="1800">
                <a:solidFill>
                  <a:schemeClr val="bg1"/>
                </a:solidFill>
                <a:latin typeface="Source Sans Pro" panose="020B0503030403020204" pitchFamily="34" charset="0"/>
              </a:defRPr>
            </a:lvl1pPr>
          </a:lstStyle>
          <a:p>
            <a:pPr lvl="0"/>
            <a:r>
              <a:rPr lang="nb-NO"/>
              <a:t>NN:NN-NN:NN</a:t>
            </a:r>
          </a:p>
        </p:txBody>
      </p:sp>
      <p:sp>
        <p:nvSpPr>
          <p:cNvPr id="14" name="Plassholder for tekst 39">
            <a:extLst>
              <a:ext uri="{FF2B5EF4-FFF2-40B4-BE49-F238E27FC236}">
                <a16:creationId xmlns:a16="http://schemas.microsoft.com/office/drawing/2014/main" id="{FEAB03E9-20CD-43A6-99B9-59A952DDBC78}"/>
              </a:ext>
            </a:extLst>
          </p:cNvPr>
          <p:cNvSpPr>
            <a:spLocks noGrp="1"/>
          </p:cNvSpPr>
          <p:nvPr>
            <p:ph type="body" sz="quarter" idx="20" hasCustomPrompt="1"/>
          </p:nvPr>
        </p:nvSpPr>
        <p:spPr>
          <a:xfrm>
            <a:off x="910098" y="4486438"/>
            <a:ext cx="2135111" cy="359929"/>
          </a:xfrm>
          <a:prstGeom prst="rect">
            <a:avLst/>
          </a:prstGeom>
        </p:spPr>
        <p:txBody>
          <a:bodyPr/>
          <a:lstStyle>
            <a:lvl1pPr marL="0" indent="0">
              <a:buNone/>
              <a:defRPr sz="1800">
                <a:solidFill>
                  <a:schemeClr val="bg1"/>
                </a:solidFill>
                <a:latin typeface="Source Sans Pro" panose="020B0503030403020204" pitchFamily="34" charset="0"/>
              </a:defRPr>
            </a:lvl1pPr>
          </a:lstStyle>
          <a:p>
            <a:pPr lvl="0"/>
            <a:r>
              <a:rPr lang="nb-NO"/>
              <a:t>Lokasjon</a:t>
            </a:r>
          </a:p>
        </p:txBody>
      </p:sp>
      <p:sp>
        <p:nvSpPr>
          <p:cNvPr id="15" name="Plassholder for tekst 39">
            <a:extLst>
              <a:ext uri="{FF2B5EF4-FFF2-40B4-BE49-F238E27FC236}">
                <a16:creationId xmlns:a16="http://schemas.microsoft.com/office/drawing/2014/main" id="{0D0389F7-22D9-2537-E76D-BC379DD8FB47}"/>
              </a:ext>
            </a:extLst>
          </p:cNvPr>
          <p:cNvSpPr>
            <a:spLocks noGrp="1"/>
          </p:cNvSpPr>
          <p:nvPr>
            <p:ph type="body" sz="quarter" idx="21" hasCustomPrompt="1"/>
          </p:nvPr>
        </p:nvSpPr>
        <p:spPr>
          <a:xfrm>
            <a:off x="5185814" y="5819535"/>
            <a:ext cx="2013427" cy="687387"/>
          </a:xfrm>
          <a:prstGeom prst="rect">
            <a:avLst/>
          </a:prstGeom>
        </p:spPr>
        <p:txBody>
          <a:bodyPr/>
          <a:lstStyle>
            <a:lvl1pPr marL="0" indent="0" algn="ctr">
              <a:buNone/>
              <a:defRPr sz="1600" b="0">
                <a:solidFill>
                  <a:schemeClr val="bg1"/>
                </a:solidFill>
                <a:latin typeface="Source Sans Pro" panose="020B0503030403020204" pitchFamily="34" charset="0"/>
              </a:defRPr>
            </a:lvl1pPr>
          </a:lstStyle>
          <a:p>
            <a:pPr lvl="0"/>
            <a:r>
              <a:rPr lang="nb-NO"/>
              <a:t>Navn </a:t>
            </a:r>
            <a:r>
              <a:rPr lang="nb-NO" err="1"/>
              <a:t>Navnesen</a:t>
            </a:r>
            <a:r>
              <a:rPr lang="nb-NO"/>
              <a:t> Arbeidssted</a:t>
            </a:r>
          </a:p>
        </p:txBody>
      </p:sp>
      <p:sp>
        <p:nvSpPr>
          <p:cNvPr id="16" name="Plassholder for tekst 39">
            <a:extLst>
              <a:ext uri="{FF2B5EF4-FFF2-40B4-BE49-F238E27FC236}">
                <a16:creationId xmlns:a16="http://schemas.microsoft.com/office/drawing/2014/main" id="{99467180-2B2E-0C43-3D93-C311371E80C9}"/>
              </a:ext>
            </a:extLst>
          </p:cNvPr>
          <p:cNvSpPr>
            <a:spLocks noGrp="1"/>
          </p:cNvSpPr>
          <p:nvPr>
            <p:ph type="body" sz="quarter" idx="22" hasCustomPrompt="1"/>
          </p:nvPr>
        </p:nvSpPr>
        <p:spPr>
          <a:xfrm>
            <a:off x="7235335" y="5819534"/>
            <a:ext cx="2013427" cy="687387"/>
          </a:xfrm>
          <a:prstGeom prst="rect">
            <a:avLst/>
          </a:prstGeom>
        </p:spPr>
        <p:txBody>
          <a:bodyPr/>
          <a:lstStyle>
            <a:lvl1pPr marL="0" indent="0" algn="ctr">
              <a:buNone/>
              <a:defRPr sz="1600" b="0">
                <a:solidFill>
                  <a:schemeClr val="bg1"/>
                </a:solidFill>
                <a:latin typeface="Source Sans Pro" panose="020B0503030403020204" pitchFamily="34" charset="0"/>
              </a:defRPr>
            </a:lvl1pPr>
          </a:lstStyle>
          <a:p>
            <a:pPr lvl="0"/>
            <a:r>
              <a:rPr lang="nb-NO"/>
              <a:t>Navn </a:t>
            </a:r>
            <a:r>
              <a:rPr lang="nb-NO" err="1"/>
              <a:t>Navnesen</a:t>
            </a:r>
            <a:r>
              <a:rPr lang="nb-NO"/>
              <a:t> Arbeidssted</a:t>
            </a:r>
          </a:p>
        </p:txBody>
      </p:sp>
      <p:sp>
        <p:nvSpPr>
          <p:cNvPr id="17" name="Plassholder for tekst 39">
            <a:extLst>
              <a:ext uri="{FF2B5EF4-FFF2-40B4-BE49-F238E27FC236}">
                <a16:creationId xmlns:a16="http://schemas.microsoft.com/office/drawing/2014/main" id="{93487F59-FDED-A7B0-B9DE-2FFCCEAC2E0E}"/>
              </a:ext>
            </a:extLst>
          </p:cNvPr>
          <p:cNvSpPr>
            <a:spLocks noGrp="1"/>
          </p:cNvSpPr>
          <p:nvPr>
            <p:ph type="body" sz="quarter" idx="23" hasCustomPrompt="1"/>
          </p:nvPr>
        </p:nvSpPr>
        <p:spPr>
          <a:xfrm>
            <a:off x="9284856" y="5819533"/>
            <a:ext cx="2013427" cy="687387"/>
          </a:xfrm>
          <a:prstGeom prst="rect">
            <a:avLst/>
          </a:prstGeom>
        </p:spPr>
        <p:txBody>
          <a:bodyPr/>
          <a:lstStyle>
            <a:lvl1pPr marL="0" indent="0" algn="ctr">
              <a:buNone/>
              <a:defRPr sz="1600" b="0">
                <a:solidFill>
                  <a:schemeClr val="bg1"/>
                </a:solidFill>
                <a:latin typeface="Source Sans Pro" panose="020B0503030403020204" pitchFamily="34" charset="0"/>
              </a:defRPr>
            </a:lvl1pPr>
          </a:lstStyle>
          <a:p>
            <a:pPr lvl="0"/>
            <a:r>
              <a:rPr lang="nb-NO"/>
              <a:t>Navn </a:t>
            </a:r>
            <a:r>
              <a:rPr lang="nb-NO" err="1"/>
              <a:t>Navnesen</a:t>
            </a:r>
            <a:r>
              <a:rPr lang="nb-NO"/>
              <a:t> Arbeidssted</a:t>
            </a:r>
          </a:p>
        </p:txBody>
      </p:sp>
      <p:sp>
        <p:nvSpPr>
          <p:cNvPr id="22" name="Tittel 21">
            <a:extLst>
              <a:ext uri="{FF2B5EF4-FFF2-40B4-BE49-F238E27FC236}">
                <a16:creationId xmlns:a16="http://schemas.microsoft.com/office/drawing/2014/main" id="{9CF8ECE0-1678-1167-0A61-D13DBE05C798}"/>
              </a:ext>
            </a:extLst>
          </p:cNvPr>
          <p:cNvSpPr>
            <a:spLocks noGrp="1"/>
          </p:cNvSpPr>
          <p:nvPr>
            <p:ph type="title"/>
          </p:nvPr>
        </p:nvSpPr>
        <p:spPr>
          <a:xfrm>
            <a:off x="414735" y="1142719"/>
            <a:ext cx="7148115" cy="1201415"/>
          </a:xfrm>
          <a:prstGeom prst="rect">
            <a:avLst/>
          </a:prstGeom>
        </p:spPr>
        <p:txBody>
          <a:bodyPr anchor="ctr" anchorCtr="0"/>
          <a:lstStyle>
            <a:lvl1pPr>
              <a:defRPr sz="4400">
                <a:solidFill>
                  <a:schemeClr val="bg1"/>
                </a:solidFill>
                <a:latin typeface="Source Sans Pro" panose="020B0503030403020204" pitchFamily="34" charset="0"/>
              </a:defRPr>
            </a:lvl1pPr>
          </a:lstStyle>
          <a:p>
            <a:r>
              <a:rPr lang="nb-NO"/>
              <a:t>Klikk for å redigere tittelstil</a:t>
            </a:r>
          </a:p>
        </p:txBody>
      </p:sp>
      <p:sp>
        <p:nvSpPr>
          <p:cNvPr id="25" name="Plassholder for tekst 39">
            <a:extLst>
              <a:ext uri="{FF2B5EF4-FFF2-40B4-BE49-F238E27FC236}">
                <a16:creationId xmlns:a16="http://schemas.microsoft.com/office/drawing/2014/main" id="{2D8770CA-1DC1-BED1-11B1-5981A93FF1C2}"/>
              </a:ext>
            </a:extLst>
          </p:cNvPr>
          <p:cNvSpPr>
            <a:spLocks noGrp="1"/>
          </p:cNvSpPr>
          <p:nvPr>
            <p:ph type="body" sz="quarter" idx="24" hasCustomPrompt="1"/>
          </p:nvPr>
        </p:nvSpPr>
        <p:spPr>
          <a:xfrm>
            <a:off x="3136293" y="5819532"/>
            <a:ext cx="2013427" cy="687387"/>
          </a:xfrm>
          <a:prstGeom prst="rect">
            <a:avLst/>
          </a:prstGeom>
        </p:spPr>
        <p:txBody>
          <a:bodyPr/>
          <a:lstStyle>
            <a:lvl1pPr marL="0" indent="0" algn="ctr">
              <a:buNone/>
              <a:defRPr sz="1600" b="0">
                <a:solidFill>
                  <a:schemeClr val="bg1"/>
                </a:solidFill>
                <a:latin typeface="Source Sans Pro" panose="020B0503030403020204" pitchFamily="34" charset="0"/>
              </a:defRPr>
            </a:lvl1pPr>
          </a:lstStyle>
          <a:p>
            <a:pPr lvl="0"/>
            <a:r>
              <a:rPr lang="nb-NO"/>
              <a:t>Navn </a:t>
            </a:r>
            <a:r>
              <a:rPr lang="nb-NO" err="1"/>
              <a:t>Navnesen</a:t>
            </a:r>
            <a:r>
              <a:rPr lang="nb-NO"/>
              <a:t> Arbeidssted</a:t>
            </a:r>
          </a:p>
        </p:txBody>
      </p:sp>
    </p:spTree>
    <p:extLst>
      <p:ext uri="{BB962C8B-B14F-4D97-AF65-F5344CB8AC3E}">
        <p14:creationId xmlns:p14="http://schemas.microsoft.com/office/powerpoint/2010/main" val="123022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BC7C248-39B3-AAFB-92A5-9FB428B0DA70}"/>
              </a:ext>
            </a:extLst>
          </p:cNvPr>
          <p:cNvSpPr>
            <a:spLocks/>
          </p:cNvSpPr>
          <p:nvPr userDrawn="1"/>
        </p:nvSpPr>
        <p:spPr>
          <a:xfrm>
            <a:off x="0" y="0"/>
            <a:ext cx="7862400" cy="6858000"/>
          </a:xfrm>
          <a:prstGeom prst="rect">
            <a:avLst/>
          </a:prstGeom>
          <a:solidFill>
            <a:srgbClr val="005B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a:extLst>
              <a:ext uri="{FF2B5EF4-FFF2-40B4-BE49-F238E27FC236}">
                <a16:creationId xmlns:a16="http://schemas.microsoft.com/office/drawing/2014/main" id="{036FA05A-2F6F-AC87-0F7D-9F566043F085}"/>
              </a:ext>
            </a:extLst>
          </p:cNvPr>
          <p:cNvSpPr>
            <a:spLocks noGrp="1"/>
          </p:cNvSpPr>
          <p:nvPr>
            <p:ph type="title"/>
          </p:nvPr>
        </p:nvSpPr>
        <p:spPr>
          <a:xfrm>
            <a:off x="789710" y="365126"/>
            <a:ext cx="6821824" cy="693208"/>
          </a:xfrm>
          <a:prstGeom prst="rect">
            <a:avLst/>
          </a:prstGeom>
        </p:spPr>
        <p:txBody>
          <a:bodyPr/>
          <a:lstStyle>
            <a:lvl1pPr>
              <a:defRPr sz="3200" b="1">
                <a:solidFill>
                  <a:schemeClr val="bg1"/>
                </a:solidFill>
              </a:defRPr>
            </a:lvl1pPr>
          </a:lstStyle>
          <a:p>
            <a:r>
              <a:rPr lang="nb-NO"/>
              <a:t>Klikk for å redigere tittelstil</a:t>
            </a:r>
          </a:p>
        </p:txBody>
      </p:sp>
      <p:pic>
        <p:nvPicPr>
          <p:cNvPr id="9" name="Grafikk 8">
            <a:extLst>
              <a:ext uri="{FF2B5EF4-FFF2-40B4-BE49-F238E27FC236}">
                <a16:creationId xmlns:a16="http://schemas.microsoft.com/office/drawing/2014/main" id="{FC2D9A26-3D64-68D4-38F7-7E4DB73BDF7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51429" y="6271064"/>
            <a:ext cx="1237527" cy="337508"/>
          </a:xfrm>
          <a:prstGeom prst="rect">
            <a:avLst/>
          </a:prstGeom>
        </p:spPr>
      </p:pic>
      <p:sp>
        <p:nvSpPr>
          <p:cNvPr id="11" name="Plassholder for tekst 10">
            <a:extLst>
              <a:ext uri="{FF2B5EF4-FFF2-40B4-BE49-F238E27FC236}">
                <a16:creationId xmlns:a16="http://schemas.microsoft.com/office/drawing/2014/main" id="{47140382-BBF0-DFF6-F69E-61F2C6C02F00}"/>
              </a:ext>
            </a:extLst>
          </p:cNvPr>
          <p:cNvSpPr>
            <a:spLocks noGrp="1"/>
          </p:cNvSpPr>
          <p:nvPr>
            <p:ph type="body" sz="quarter" idx="10"/>
          </p:nvPr>
        </p:nvSpPr>
        <p:spPr>
          <a:xfrm>
            <a:off x="789709" y="1654175"/>
            <a:ext cx="5412654" cy="4335463"/>
          </a:xfrm>
          <a:prstGeom prst="rect">
            <a:avLst/>
          </a:prstGeom>
        </p:spPr>
        <p:txBody>
          <a:bodyPr/>
          <a:lstStyle>
            <a:lvl1pPr>
              <a:defRPr sz="2000">
                <a:solidFill>
                  <a:schemeClr val="bg1"/>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A24E56EA-5556-CB95-EC37-47191B254D24}"/>
              </a:ext>
            </a:extLst>
          </p:cNvPr>
          <p:cNvCxnSpPr>
            <a:cxnSpLocks/>
          </p:cNvCxnSpPr>
          <p:nvPr userDrawn="1"/>
        </p:nvCxnSpPr>
        <p:spPr>
          <a:xfrm>
            <a:off x="6696297" y="1058334"/>
            <a:ext cx="0" cy="496993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68E247BB-1253-3A93-BCD4-9BB5A32EF6F6}"/>
              </a:ext>
            </a:extLst>
          </p:cNvPr>
          <p:cNvCxnSpPr>
            <a:cxnSpLocks/>
          </p:cNvCxnSpPr>
          <p:nvPr userDrawn="1"/>
        </p:nvCxnSpPr>
        <p:spPr>
          <a:xfrm>
            <a:off x="789709" y="1087703"/>
            <a:ext cx="59329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4327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3" name="Tittel 6">
            <a:extLst>
              <a:ext uri="{FF2B5EF4-FFF2-40B4-BE49-F238E27FC236}">
                <a16:creationId xmlns:a16="http://schemas.microsoft.com/office/drawing/2014/main" id="{5FAC3679-2F54-7292-DEE3-902FE3B79A2E}"/>
              </a:ext>
            </a:extLst>
          </p:cNvPr>
          <p:cNvSpPr>
            <a:spLocks noGrp="1"/>
          </p:cNvSpPr>
          <p:nvPr>
            <p:ph type="title"/>
          </p:nvPr>
        </p:nvSpPr>
        <p:spPr>
          <a:xfrm>
            <a:off x="838200" y="365126"/>
            <a:ext cx="6773333" cy="693208"/>
          </a:xfrm>
          <a:prstGeom prst="rect">
            <a:avLst/>
          </a:prstGeom>
        </p:spPr>
        <p:txBody>
          <a:bodyPr/>
          <a:lstStyle>
            <a:lvl1pPr>
              <a:defRPr sz="3200" b="1">
                <a:solidFill>
                  <a:schemeClr val="tx1"/>
                </a:solidFill>
              </a:defRPr>
            </a:lvl1pPr>
          </a:lstStyle>
          <a:p>
            <a:r>
              <a:rPr lang="nb-NO"/>
              <a:t>Klikk for å redigere tittelstil</a:t>
            </a:r>
          </a:p>
        </p:txBody>
      </p:sp>
    </p:spTree>
    <p:extLst>
      <p:ext uri="{BB962C8B-B14F-4D97-AF65-F5344CB8AC3E}">
        <p14:creationId xmlns:p14="http://schemas.microsoft.com/office/powerpoint/2010/main" val="4095320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Egendefinert oppsett">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1358DA5-67A9-4ACF-1345-598AA08A2970}"/>
              </a:ext>
            </a:extLst>
          </p:cNvPr>
          <p:cNvSpPr>
            <a:spLocks noGrp="1"/>
          </p:cNvSpPr>
          <p:nvPr>
            <p:ph type="body" sz="quarter" idx="10"/>
          </p:nvPr>
        </p:nvSpPr>
        <p:spPr>
          <a:xfrm>
            <a:off x="844549" y="1219199"/>
            <a:ext cx="3162300" cy="3187701"/>
          </a:xfrm>
          <a:prstGeom prst="rect">
            <a:avLst/>
          </a:prstGeom>
        </p:spPr>
        <p:txBody>
          <a:bodyPr/>
          <a:lstStyle>
            <a:lvl1pPr>
              <a:defRPr sz="2000"/>
            </a:lvl1pPr>
          </a:lstStyle>
          <a:p>
            <a:pPr lvl="0"/>
            <a:r>
              <a:rPr lang="nb-NO"/>
              <a:t>Klikk for å redigere tekststiler i malen</a:t>
            </a:r>
          </a:p>
        </p:txBody>
      </p:sp>
      <p:sp>
        <p:nvSpPr>
          <p:cNvPr id="11" name="Plassholder for bilde 10">
            <a:extLst>
              <a:ext uri="{FF2B5EF4-FFF2-40B4-BE49-F238E27FC236}">
                <a16:creationId xmlns:a16="http://schemas.microsoft.com/office/drawing/2014/main" id="{3D6E64B4-21A9-60AF-39E9-B63BBADD5BD5}"/>
              </a:ext>
            </a:extLst>
          </p:cNvPr>
          <p:cNvSpPr>
            <a:spLocks noGrp="1"/>
          </p:cNvSpPr>
          <p:nvPr>
            <p:ph type="pic" sz="quarter" idx="11"/>
          </p:nvPr>
        </p:nvSpPr>
        <p:spPr>
          <a:xfrm>
            <a:off x="6813550" y="2044700"/>
            <a:ext cx="4324350" cy="2679700"/>
          </a:xfrm>
          <a:prstGeom prst="rect">
            <a:avLst/>
          </a:prstGeom>
        </p:spPr>
        <p:txBody>
          <a:bodyPr/>
          <a:lstStyle>
            <a:lvl1pPr>
              <a:defRPr sz="2000"/>
            </a:lvl1pPr>
          </a:lstStyle>
          <a:p>
            <a:r>
              <a:rPr lang="nb-NO"/>
              <a:t>Klikk på ikonet for å legge til et bilde</a:t>
            </a:r>
          </a:p>
        </p:txBody>
      </p:sp>
      <p:sp>
        <p:nvSpPr>
          <p:cNvPr id="13" name="Plassholder for bilde 12">
            <a:extLst>
              <a:ext uri="{FF2B5EF4-FFF2-40B4-BE49-F238E27FC236}">
                <a16:creationId xmlns:a16="http://schemas.microsoft.com/office/drawing/2014/main" id="{E8319474-690B-3198-4666-6ACABB185D1B}"/>
              </a:ext>
            </a:extLst>
          </p:cNvPr>
          <p:cNvSpPr>
            <a:spLocks noGrp="1"/>
          </p:cNvSpPr>
          <p:nvPr>
            <p:ph type="pic" sz="quarter" idx="12"/>
          </p:nvPr>
        </p:nvSpPr>
        <p:spPr>
          <a:xfrm>
            <a:off x="4627563" y="2546169"/>
            <a:ext cx="1785937" cy="3448050"/>
          </a:xfrm>
          <a:prstGeom prst="roundRect">
            <a:avLst>
              <a:gd name="adj" fmla="val 11647"/>
            </a:avLst>
          </a:prstGeom>
        </p:spPr>
        <p:txBody>
          <a:bodyPr/>
          <a:lstStyle>
            <a:lvl1pPr>
              <a:defRPr sz="2000"/>
            </a:lvl1pPr>
          </a:lstStyle>
          <a:p>
            <a:r>
              <a:rPr lang="nb-NO"/>
              <a:t>Klikk på ikonet for å legge til et bilde</a:t>
            </a:r>
          </a:p>
        </p:txBody>
      </p:sp>
      <p:sp>
        <p:nvSpPr>
          <p:cNvPr id="3" name="Tittel 2">
            <a:extLst>
              <a:ext uri="{FF2B5EF4-FFF2-40B4-BE49-F238E27FC236}">
                <a16:creationId xmlns:a16="http://schemas.microsoft.com/office/drawing/2014/main" id="{A4CA79BC-7065-774E-D32F-B20A5EFB31D6}"/>
              </a:ext>
            </a:extLst>
          </p:cNvPr>
          <p:cNvSpPr>
            <a:spLocks noGrp="1"/>
          </p:cNvSpPr>
          <p:nvPr>
            <p:ph type="title"/>
          </p:nvPr>
        </p:nvSpPr>
        <p:spPr>
          <a:xfrm>
            <a:off x="838200" y="365125"/>
            <a:ext cx="10515600" cy="639082"/>
          </a:xfrm>
          <a:prstGeom prst="rect">
            <a:avLst/>
          </a:prstGeom>
        </p:spPr>
        <p:txBody>
          <a:bodyPr/>
          <a:lstStyle>
            <a:lvl1pPr>
              <a:defRPr sz="3200" b="1"/>
            </a:lvl1pPr>
          </a:lstStyle>
          <a:p>
            <a:r>
              <a:rPr lang="nb-NO"/>
              <a:t>Klikk for å redigere tittelstil</a:t>
            </a:r>
          </a:p>
        </p:txBody>
      </p:sp>
    </p:spTree>
    <p:extLst>
      <p:ext uri="{BB962C8B-B14F-4D97-AF65-F5344CB8AC3E}">
        <p14:creationId xmlns:p14="http://schemas.microsoft.com/office/powerpoint/2010/main" val="12470945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Egendefinert oppsett">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1358DA5-67A9-4ACF-1345-598AA08A2970}"/>
              </a:ext>
            </a:extLst>
          </p:cNvPr>
          <p:cNvSpPr>
            <a:spLocks noGrp="1"/>
          </p:cNvSpPr>
          <p:nvPr>
            <p:ph type="body" sz="quarter" idx="10"/>
          </p:nvPr>
        </p:nvSpPr>
        <p:spPr>
          <a:xfrm>
            <a:off x="844549" y="1219199"/>
            <a:ext cx="3162300" cy="3187701"/>
          </a:xfrm>
          <a:prstGeom prst="rect">
            <a:avLst/>
          </a:prstGeom>
        </p:spPr>
        <p:txBody>
          <a:bodyPr/>
          <a:lstStyle>
            <a:lvl1pPr>
              <a:defRPr sz="2000"/>
            </a:lvl1pPr>
          </a:lstStyle>
          <a:p>
            <a:pPr lvl="0"/>
            <a:r>
              <a:rPr lang="nb-NO"/>
              <a:t>Klikk for å redigere tekststiler i malen</a:t>
            </a:r>
          </a:p>
        </p:txBody>
      </p:sp>
      <p:sp>
        <p:nvSpPr>
          <p:cNvPr id="11" name="Plassholder for bilde 10">
            <a:extLst>
              <a:ext uri="{FF2B5EF4-FFF2-40B4-BE49-F238E27FC236}">
                <a16:creationId xmlns:a16="http://schemas.microsoft.com/office/drawing/2014/main" id="{3D6E64B4-21A9-60AF-39E9-B63BBADD5BD5}"/>
              </a:ext>
            </a:extLst>
          </p:cNvPr>
          <p:cNvSpPr>
            <a:spLocks noGrp="1"/>
          </p:cNvSpPr>
          <p:nvPr>
            <p:ph type="pic" sz="quarter" idx="11"/>
          </p:nvPr>
        </p:nvSpPr>
        <p:spPr>
          <a:xfrm>
            <a:off x="5567913" y="1843506"/>
            <a:ext cx="5141144" cy="3120084"/>
          </a:xfrm>
          <a:prstGeom prst="rect">
            <a:avLst/>
          </a:prstGeom>
        </p:spPr>
        <p:txBody>
          <a:bodyPr/>
          <a:lstStyle>
            <a:lvl1pPr>
              <a:defRPr sz="2000"/>
            </a:lvl1pPr>
          </a:lstStyle>
          <a:p>
            <a:r>
              <a:rPr lang="nb-NO"/>
              <a:t>Klikk på ikonet for å legge til et bilde</a:t>
            </a:r>
          </a:p>
        </p:txBody>
      </p:sp>
      <p:sp>
        <p:nvSpPr>
          <p:cNvPr id="6" name="Tittel 5">
            <a:extLst>
              <a:ext uri="{FF2B5EF4-FFF2-40B4-BE49-F238E27FC236}">
                <a16:creationId xmlns:a16="http://schemas.microsoft.com/office/drawing/2014/main" id="{8AB33B57-F44E-8CC7-BA0E-B59879ACB593}"/>
              </a:ext>
            </a:extLst>
          </p:cNvPr>
          <p:cNvSpPr>
            <a:spLocks noGrp="1"/>
          </p:cNvSpPr>
          <p:nvPr>
            <p:ph type="title"/>
          </p:nvPr>
        </p:nvSpPr>
        <p:spPr>
          <a:xfrm>
            <a:off x="838200" y="365126"/>
            <a:ext cx="10515600" cy="693208"/>
          </a:xfrm>
          <a:prstGeom prst="rect">
            <a:avLst/>
          </a:prstGeom>
        </p:spPr>
        <p:txBody>
          <a:bodyPr/>
          <a:lstStyle>
            <a:lvl1pPr>
              <a:defRPr sz="3200" b="1">
                <a:solidFill>
                  <a:schemeClr val="tx1"/>
                </a:solidFill>
              </a:defRPr>
            </a:lvl1pPr>
          </a:lstStyle>
          <a:p>
            <a:r>
              <a:rPr lang="nb-NO"/>
              <a:t>Klikk for å redigere tittelstil</a:t>
            </a:r>
          </a:p>
        </p:txBody>
      </p:sp>
    </p:spTree>
    <p:extLst>
      <p:ext uri="{BB962C8B-B14F-4D97-AF65-F5344CB8AC3E}">
        <p14:creationId xmlns:p14="http://schemas.microsoft.com/office/powerpoint/2010/main" val="34890871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BC7C248-39B3-AAFB-92A5-9FB428B0DA70}"/>
              </a:ext>
            </a:extLst>
          </p:cNvPr>
          <p:cNvSpPr>
            <a:spLocks/>
          </p:cNvSpPr>
          <p:nvPr userDrawn="1"/>
        </p:nvSpPr>
        <p:spPr>
          <a:xfrm>
            <a:off x="0" y="0"/>
            <a:ext cx="12192000" cy="6858000"/>
          </a:xfrm>
          <a:prstGeom prst="rect">
            <a:avLst/>
          </a:prstGeom>
          <a:solidFill>
            <a:srgbClr val="005B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a:extLst>
              <a:ext uri="{FF2B5EF4-FFF2-40B4-BE49-F238E27FC236}">
                <a16:creationId xmlns:a16="http://schemas.microsoft.com/office/drawing/2014/main" id="{036FA05A-2F6F-AC87-0F7D-9F566043F085}"/>
              </a:ext>
            </a:extLst>
          </p:cNvPr>
          <p:cNvSpPr>
            <a:spLocks noGrp="1"/>
          </p:cNvSpPr>
          <p:nvPr>
            <p:ph type="title"/>
          </p:nvPr>
        </p:nvSpPr>
        <p:spPr>
          <a:xfrm>
            <a:off x="838200" y="365126"/>
            <a:ext cx="10515600" cy="693208"/>
          </a:xfrm>
          <a:prstGeom prst="rect">
            <a:avLst/>
          </a:prstGeom>
        </p:spPr>
        <p:txBody>
          <a:bodyPr/>
          <a:lstStyle>
            <a:lvl1pPr>
              <a:defRPr sz="3200" b="1">
                <a:solidFill>
                  <a:schemeClr val="bg1"/>
                </a:solidFill>
              </a:defRPr>
            </a:lvl1pPr>
          </a:lstStyle>
          <a:p>
            <a:r>
              <a:rPr lang="nb-NO"/>
              <a:t>Klikk for å redigere tittelstil</a:t>
            </a:r>
          </a:p>
        </p:txBody>
      </p:sp>
    </p:spTree>
    <p:extLst>
      <p:ext uri="{BB962C8B-B14F-4D97-AF65-F5344CB8AC3E}">
        <p14:creationId xmlns:p14="http://schemas.microsoft.com/office/powerpoint/2010/main" val="30056429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bg1"/>
        </a:solidFill>
        <a:effectLst/>
      </p:bgPr>
    </p:bg>
    <p:spTree>
      <p:nvGrpSpPr>
        <p:cNvPr id="1" name=""/>
        <p:cNvGrpSpPr/>
        <p:nvPr/>
      </p:nvGrpSpPr>
      <p:grpSpPr>
        <a:xfrm>
          <a:off x="0" y="0"/>
          <a:ext cx="0" cy="0"/>
          <a:chOff x="0" y="0"/>
          <a:chExt cx="0" cy="0"/>
        </a:xfrm>
      </p:grpSpPr>
      <p:pic>
        <p:nvPicPr>
          <p:cNvPr id="9" name="Bilde 8" descr="Et bilde som inneholder sketch, kunst, tegning, illustrasjon&#10;&#10;Automatisk generert beskrivelse">
            <a:extLst>
              <a:ext uri="{FF2B5EF4-FFF2-40B4-BE49-F238E27FC236}">
                <a16:creationId xmlns:a16="http://schemas.microsoft.com/office/drawing/2014/main" id="{2FCE0B0A-0EAA-A849-D3A4-FD3C59FD9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51"/>
            <a:ext cx="12192000" cy="6920652"/>
          </a:xfrm>
          <a:prstGeom prst="rect">
            <a:avLst/>
          </a:prstGeom>
        </p:spPr>
      </p:pic>
      <p:sp>
        <p:nvSpPr>
          <p:cNvPr id="2" name="Tittel 1">
            <a:extLst>
              <a:ext uri="{FF2B5EF4-FFF2-40B4-BE49-F238E27FC236}">
                <a16:creationId xmlns:a16="http://schemas.microsoft.com/office/drawing/2014/main" id="{3D306BAC-9EAB-BD70-8F21-182DC4E3D6EE}"/>
              </a:ext>
            </a:extLst>
          </p:cNvPr>
          <p:cNvSpPr>
            <a:spLocks noGrp="1"/>
          </p:cNvSpPr>
          <p:nvPr>
            <p:ph type="ctrTitle"/>
          </p:nvPr>
        </p:nvSpPr>
        <p:spPr>
          <a:xfrm>
            <a:off x="730367" y="1887175"/>
            <a:ext cx="7000962" cy="2379013"/>
          </a:xfrm>
        </p:spPr>
        <p:txBody>
          <a:bodyPr anchor="b"/>
          <a:lstStyle>
            <a:lvl1pPr algn="l">
              <a:defRPr sz="4796">
                <a:solidFill>
                  <a:schemeClr val="bg1"/>
                </a:solidFill>
                <a:latin typeface="+mj-lt"/>
              </a:defRPr>
            </a:lvl1pPr>
          </a:lstStyle>
          <a:p>
            <a:r>
              <a:rPr lang="nb-NO"/>
              <a:t>Klikk for å redigere tittelstil</a:t>
            </a:r>
          </a:p>
        </p:txBody>
      </p:sp>
      <p:sp>
        <p:nvSpPr>
          <p:cNvPr id="3" name="Undertittel 2">
            <a:extLst>
              <a:ext uri="{FF2B5EF4-FFF2-40B4-BE49-F238E27FC236}">
                <a16:creationId xmlns:a16="http://schemas.microsoft.com/office/drawing/2014/main" id="{B903807C-1AAE-5827-4289-5AE5F4150665}"/>
              </a:ext>
            </a:extLst>
          </p:cNvPr>
          <p:cNvSpPr>
            <a:spLocks noGrp="1"/>
          </p:cNvSpPr>
          <p:nvPr>
            <p:ph type="subTitle" idx="1" hasCustomPrompt="1"/>
          </p:nvPr>
        </p:nvSpPr>
        <p:spPr>
          <a:xfrm>
            <a:off x="730367" y="4367673"/>
            <a:ext cx="7000962" cy="862416"/>
          </a:xfrm>
        </p:spPr>
        <p:txBody>
          <a:bodyPr/>
          <a:lstStyle>
            <a:lvl1pPr marL="0" indent="0" algn="l">
              <a:buNone/>
              <a:defRPr lang="nb-NO" sz="1884" cap="all" spc="171" baseline="0" dirty="0">
                <a:solidFill>
                  <a:schemeClr val="bg1"/>
                </a:solidFill>
              </a:defRPr>
            </a:lvl1pPr>
            <a:lvl2pPr marL="783138" indent="0" algn="ctr">
              <a:buNone/>
              <a:defRPr sz="3426"/>
            </a:lvl2pPr>
            <a:lvl3pPr marL="1566276" indent="0" algn="ctr">
              <a:buNone/>
              <a:defRPr sz="3083"/>
            </a:lvl3pPr>
            <a:lvl4pPr marL="2349414" indent="0" algn="ctr">
              <a:buNone/>
              <a:defRPr sz="2741"/>
            </a:lvl4pPr>
            <a:lvl5pPr marL="3132552" indent="0" algn="ctr">
              <a:buNone/>
              <a:defRPr sz="2741"/>
            </a:lvl5pPr>
            <a:lvl6pPr marL="3915689" indent="0" algn="ctr">
              <a:buNone/>
              <a:defRPr sz="2741"/>
            </a:lvl6pPr>
            <a:lvl7pPr marL="4698827" indent="0" algn="ctr">
              <a:buNone/>
              <a:defRPr sz="2741"/>
            </a:lvl7pPr>
            <a:lvl8pPr marL="5481965" indent="0" algn="ctr">
              <a:buNone/>
              <a:defRPr sz="2741"/>
            </a:lvl8pPr>
            <a:lvl9pPr marL="6265103" indent="0" algn="ctr">
              <a:buNone/>
              <a:defRPr sz="2741"/>
            </a:lvl9pPr>
          </a:lstStyle>
          <a:p>
            <a:r>
              <a:rPr lang="nb-NO"/>
              <a:t>KLIKK FOR Å REDIGERE UNDERTITTELSTIL I MALEN</a:t>
            </a:r>
          </a:p>
        </p:txBody>
      </p:sp>
      <p:pic>
        <p:nvPicPr>
          <p:cNvPr id="10" name="Bilde 9">
            <a:extLst>
              <a:ext uri="{FF2B5EF4-FFF2-40B4-BE49-F238E27FC236}">
                <a16:creationId xmlns:a16="http://schemas.microsoft.com/office/drawing/2014/main" id="{36FE292B-8329-F8AD-5A83-04546EEE18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231" y="337191"/>
            <a:ext cx="2111511" cy="542074"/>
          </a:xfrm>
          <a:prstGeom prst="rect">
            <a:avLst/>
          </a:prstGeom>
        </p:spPr>
      </p:pic>
    </p:spTree>
    <p:extLst>
      <p:ext uri="{BB962C8B-B14F-4D97-AF65-F5344CB8AC3E}">
        <p14:creationId xmlns:p14="http://schemas.microsoft.com/office/powerpoint/2010/main" val="6507488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2" pos="3998">
          <p15:clr>
            <a:srgbClr val="FBAE40"/>
          </p15:clr>
        </p15:guide>
        <p15:guide id="3" pos="323">
          <p15:clr>
            <a:srgbClr val="FBAE40"/>
          </p15:clr>
        </p15:guide>
        <p15:guide id="5" orient="horz" pos="126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tel, overskrift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748F2BAE-D490-2F27-04D3-7CBCAFC01C37}"/>
              </a:ext>
            </a:extLst>
          </p:cNvPr>
          <p:cNvSpPr>
            <a:spLocks noGrp="1"/>
          </p:cNvSpPr>
          <p:nvPr>
            <p:ph type="title"/>
          </p:nvPr>
        </p:nvSpPr>
        <p:spPr>
          <a:xfrm>
            <a:off x="726344" y="998963"/>
            <a:ext cx="10554289" cy="1390074"/>
          </a:xfrm>
        </p:spPr>
        <p:txBody>
          <a:bodyPr/>
          <a:lstStyle/>
          <a:p>
            <a:r>
              <a:rPr lang="nb-NO"/>
              <a:t>Klikk for å redigere tittelstil</a:t>
            </a:r>
          </a:p>
        </p:txBody>
      </p:sp>
      <p:sp>
        <p:nvSpPr>
          <p:cNvPr id="6" name="Plassholder for innhold 2">
            <a:extLst>
              <a:ext uri="{FF2B5EF4-FFF2-40B4-BE49-F238E27FC236}">
                <a16:creationId xmlns:a16="http://schemas.microsoft.com/office/drawing/2014/main" id="{5162E538-BE4A-E857-CCB5-B615F980004C}"/>
              </a:ext>
            </a:extLst>
          </p:cNvPr>
          <p:cNvSpPr>
            <a:spLocks noGrp="1"/>
          </p:cNvSpPr>
          <p:nvPr>
            <p:ph sz="half" idx="1" hasCustomPrompt="1"/>
          </p:nvPr>
        </p:nvSpPr>
        <p:spPr>
          <a:xfrm>
            <a:off x="726344" y="2504451"/>
            <a:ext cx="10554289"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8213715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loverskrift">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D6FE12-1234-B860-3D94-D3A561B961AC}"/>
              </a:ext>
            </a:extLst>
          </p:cNvPr>
          <p:cNvSpPr>
            <a:spLocks noGrp="1"/>
          </p:cNvSpPr>
          <p:nvPr>
            <p:ph type="title"/>
          </p:nvPr>
        </p:nvSpPr>
        <p:spPr>
          <a:xfrm>
            <a:off x="736947" y="1210080"/>
            <a:ext cx="10610505" cy="2422273"/>
          </a:xfrm>
        </p:spPr>
        <p:txBody>
          <a:bodyPr anchor="b"/>
          <a:lstStyle>
            <a:lvl1pPr>
              <a:defRPr sz="4796">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0175E818-EF6F-A95F-DCBB-81DD2900F4DB}"/>
              </a:ext>
            </a:extLst>
          </p:cNvPr>
          <p:cNvSpPr>
            <a:spLocks noGrp="1"/>
          </p:cNvSpPr>
          <p:nvPr>
            <p:ph type="body" idx="1" hasCustomPrompt="1"/>
          </p:nvPr>
        </p:nvSpPr>
        <p:spPr>
          <a:xfrm>
            <a:off x="736946" y="3736278"/>
            <a:ext cx="10610507" cy="2353372"/>
          </a:xfrm>
        </p:spPr>
        <p:txBody>
          <a:bodyPr/>
          <a:lstStyle>
            <a:lvl1pPr marL="0" indent="0">
              <a:buNone/>
              <a:defRPr sz="1884" cap="all" spc="171" baseline="0">
                <a:solidFill>
                  <a:schemeClr val="tx1"/>
                </a:solidFill>
              </a:defRPr>
            </a:lvl1pPr>
            <a:lvl2pPr marL="783138" indent="0">
              <a:buNone/>
              <a:defRPr sz="3426">
                <a:solidFill>
                  <a:schemeClr val="tx1">
                    <a:tint val="75000"/>
                  </a:schemeClr>
                </a:solidFill>
              </a:defRPr>
            </a:lvl2pPr>
            <a:lvl3pPr marL="1566276" indent="0">
              <a:buNone/>
              <a:defRPr sz="3083">
                <a:solidFill>
                  <a:schemeClr val="tx1">
                    <a:tint val="75000"/>
                  </a:schemeClr>
                </a:solidFill>
              </a:defRPr>
            </a:lvl3pPr>
            <a:lvl4pPr marL="2349414" indent="0">
              <a:buNone/>
              <a:defRPr sz="2741">
                <a:solidFill>
                  <a:schemeClr val="tx1">
                    <a:tint val="75000"/>
                  </a:schemeClr>
                </a:solidFill>
              </a:defRPr>
            </a:lvl4pPr>
            <a:lvl5pPr marL="3132552" indent="0">
              <a:buNone/>
              <a:defRPr sz="2741">
                <a:solidFill>
                  <a:schemeClr val="tx1">
                    <a:tint val="75000"/>
                  </a:schemeClr>
                </a:solidFill>
              </a:defRPr>
            </a:lvl5pPr>
            <a:lvl6pPr marL="3915689" indent="0">
              <a:buNone/>
              <a:defRPr sz="2741">
                <a:solidFill>
                  <a:schemeClr val="tx1">
                    <a:tint val="75000"/>
                  </a:schemeClr>
                </a:solidFill>
              </a:defRPr>
            </a:lvl6pPr>
            <a:lvl7pPr marL="4698827" indent="0">
              <a:buNone/>
              <a:defRPr sz="2741">
                <a:solidFill>
                  <a:schemeClr val="tx1">
                    <a:tint val="75000"/>
                  </a:schemeClr>
                </a:solidFill>
              </a:defRPr>
            </a:lvl7pPr>
            <a:lvl8pPr marL="5481965" indent="0">
              <a:buNone/>
              <a:defRPr sz="2741">
                <a:solidFill>
                  <a:schemeClr val="tx1">
                    <a:tint val="75000"/>
                  </a:schemeClr>
                </a:solidFill>
              </a:defRPr>
            </a:lvl8pPr>
            <a:lvl9pPr marL="6265103" indent="0">
              <a:buNone/>
              <a:defRPr sz="2741">
                <a:solidFill>
                  <a:schemeClr val="tx1">
                    <a:tint val="75000"/>
                  </a:schemeClr>
                </a:solidFill>
              </a:defRPr>
            </a:lvl9pPr>
          </a:lstStyle>
          <a:p>
            <a:pPr lvl="0"/>
            <a:r>
              <a:rPr lang="nb-NO"/>
              <a:t>KLIKK FOR Å REDIGERE TEKSTSTILER I MALEN</a:t>
            </a:r>
          </a:p>
        </p:txBody>
      </p:sp>
      <p:pic>
        <p:nvPicPr>
          <p:cNvPr id="7" name="Bilde 6">
            <a:extLst>
              <a:ext uri="{FF2B5EF4-FFF2-40B4-BE49-F238E27FC236}">
                <a16:creationId xmlns:a16="http://schemas.microsoft.com/office/drawing/2014/main" id="{A19AA656-65FE-B439-602D-8783E673E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
          <a:stretch/>
        </p:blipFill>
        <p:spPr>
          <a:xfrm>
            <a:off x="344231" y="6380881"/>
            <a:ext cx="11506360" cy="332957"/>
          </a:xfrm>
          <a:prstGeom prst="rect">
            <a:avLst/>
          </a:prstGeom>
        </p:spPr>
      </p:pic>
      <p:pic>
        <p:nvPicPr>
          <p:cNvPr id="4" name="Bilde 3">
            <a:extLst>
              <a:ext uri="{FF2B5EF4-FFF2-40B4-BE49-F238E27FC236}">
                <a16:creationId xmlns:a16="http://schemas.microsoft.com/office/drawing/2014/main" id="{24BDD4B8-AA02-37BE-F3DC-764A7CA22A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824" t="2" r="2799" b="-2"/>
          <a:stretch/>
        </p:blipFill>
        <p:spPr>
          <a:xfrm>
            <a:off x="344231" y="6179697"/>
            <a:ext cx="11506360" cy="332957"/>
          </a:xfrm>
          <a:prstGeom prst="rect">
            <a:avLst/>
          </a:prstGeom>
        </p:spPr>
      </p:pic>
    </p:spTree>
    <p:extLst>
      <p:ext uri="{BB962C8B-B14F-4D97-AF65-F5344CB8AC3E}">
        <p14:creationId xmlns:p14="http://schemas.microsoft.com/office/powerpoint/2010/main" val="6591328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445">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2F3A19-1BE4-BDF3-5099-3161E8E7E69D}"/>
              </a:ext>
            </a:extLst>
          </p:cNvPr>
          <p:cNvSpPr>
            <a:spLocks noGrp="1"/>
          </p:cNvSpPr>
          <p:nvPr>
            <p:ph type="title"/>
          </p:nvPr>
        </p:nvSpPr>
        <p:spPr>
          <a:xfrm>
            <a:off x="726344" y="975582"/>
            <a:ext cx="10554289" cy="1413455"/>
          </a:xfrm>
        </p:spPr>
        <p:txBody>
          <a:bodyPr/>
          <a:lstStyle>
            <a:lvl1pPr>
              <a:defRPr/>
            </a:lvl1pPr>
          </a:lstStyle>
          <a:p>
            <a:r>
              <a:rPr lang="nb-NO"/>
              <a:t>Klikk for å redigere tittelstil</a:t>
            </a:r>
          </a:p>
        </p:txBody>
      </p:sp>
      <p:sp>
        <p:nvSpPr>
          <p:cNvPr id="3" name="Plassholder for innhold 2">
            <a:extLst>
              <a:ext uri="{FF2B5EF4-FFF2-40B4-BE49-F238E27FC236}">
                <a16:creationId xmlns:a16="http://schemas.microsoft.com/office/drawing/2014/main" id="{71402B90-7F98-D9E2-3F2C-EB99AFDF6F44}"/>
              </a:ext>
            </a:extLst>
          </p:cNvPr>
          <p:cNvSpPr>
            <a:spLocks noGrp="1"/>
          </p:cNvSpPr>
          <p:nvPr>
            <p:ph sz="half" idx="1" hasCustomPrompt="1"/>
          </p:nvPr>
        </p:nvSpPr>
        <p:spPr>
          <a:xfrm>
            <a:off x="726345" y="2504451"/>
            <a:ext cx="5293457" cy="4008206"/>
          </a:xfrm>
        </p:spPr>
        <p:txBody>
          <a:bodyPr/>
          <a:lstStyle/>
          <a:p>
            <a:pPr lvl="0"/>
            <a:r>
              <a:rPr lang="nb-NO"/>
              <a:t>Skriv inn tekst</a:t>
            </a:r>
          </a:p>
          <a:p>
            <a:pPr lvl="1"/>
            <a:r>
              <a:rPr lang="nb-NO"/>
              <a:t>Andre nivå</a:t>
            </a:r>
          </a:p>
          <a:p>
            <a:pPr lvl="2"/>
            <a:r>
              <a:rPr lang="nb-NO"/>
              <a:t>Tredje nivå</a:t>
            </a:r>
          </a:p>
          <a:p>
            <a:pPr lvl="2"/>
            <a:endParaRPr lang="nb-NO"/>
          </a:p>
        </p:txBody>
      </p:sp>
      <p:sp>
        <p:nvSpPr>
          <p:cNvPr id="4" name="Plassholder for innhold 3">
            <a:extLst>
              <a:ext uri="{FF2B5EF4-FFF2-40B4-BE49-F238E27FC236}">
                <a16:creationId xmlns:a16="http://schemas.microsoft.com/office/drawing/2014/main" id="{69A1E80B-9DAB-C652-D772-87FEAAE89020}"/>
              </a:ext>
            </a:extLst>
          </p:cNvPr>
          <p:cNvSpPr>
            <a:spLocks noGrp="1"/>
          </p:cNvSpPr>
          <p:nvPr>
            <p:ph sz="half" idx="2" hasCustomPrompt="1"/>
          </p:nvPr>
        </p:nvSpPr>
        <p:spPr>
          <a:xfrm>
            <a:off x="6172200" y="2504451"/>
            <a:ext cx="5108433" cy="4008206"/>
          </a:xfrm>
        </p:spPr>
        <p:txBody>
          <a:bodyPr/>
          <a:lstStyle/>
          <a:p>
            <a:pPr lvl="0"/>
            <a:r>
              <a:rPr lang="nb-NO"/>
              <a:t>Skriv inn tekst</a:t>
            </a:r>
          </a:p>
          <a:p>
            <a:pPr lvl="1"/>
            <a:r>
              <a:rPr lang="nb-NO"/>
              <a:t>Andre nivå</a:t>
            </a:r>
          </a:p>
          <a:p>
            <a:pPr lvl="2"/>
            <a:r>
              <a:rPr lang="nb-NO"/>
              <a:t>Tredje nivå</a:t>
            </a:r>
          </a:p>
        </p:txBody>
      </p:sp>
    </p:spTree>
    <p:extLst>
      <p:ext uri="{BB962C8B-B14F-4D97-AF65-F5344CB8AC3E}">
        <p14:creationId xmlns:p14="http://schemas.microsoft.com/office/powerpoint/2010/main" val="886302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o innholdsdeler, magenta">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2F3A19-1BE4-BDF3-5099-3161E8E7E69D}"/>
              </a:ext>
            </a:extLst>
          </p:cNvPr>
          <p:cNvSpPr>
            <a:spLocks noGrp="1"/>
          </p:cNvSpPr>
          <p:nvPr>
            <p:ph type="title"/>
          </p:nvPr>
        </p:nvSpPr>
        <p:spPr>
          <a:xfrm>
            <a:off x="726344" y="998963"/>
            <a:ext cx="10554289" cy="1390074"/>
          </a:xfrm>
        </p:spPr>
        <p:txBody>
          <a:bodyPr/>
          <a:lstStyle>
            <a:lvl1pPr>
              <a:defRPr>
                <a:solidFill>
                  <a:schemeClr val="bg1"/>
                </a:solidFill>
              </a:defRPr>
            </a:lvl1pPr>
          </a:lstStyle>
          <a:p>
            <a:r>
              <a:rPr lang="nb-NO"/>
              <a:t>Klikk for å redigere tittelstil</a:t>
            </a:r>
          </a:p>
        </p:txBody>
      </p:sp>
      <p:sp>
        <p:nvSpPr>
          <p:cNvPr id="5" name="Plassholder for innhold 2">
            <a:extLst>
              <a:ext uri="{FF2B5EF4-FFF2-40B4-BE49-F238E27FC236}">
                <a16:creationId xmlns:a16="http://schemas.microsoft.com/office/drawing/2014/main" id="{CFC3D426-6283-B958-A51E-13AB57DBDEDF}"/>
              </a:ext>
            </a:extLst>
          </p:cNvPr>
          <p:cNvSpPr>
            <a:spLocks noGrp="1"/>
          </p:cNvSpPr>
          <p:nvPr>
            <p:ph idx="1" hasCustomPrompt="1"/>
          </p:nvPr>
        </p:nvSpPr>
        <p:spPr>
          <a:xfrm>
            <a:off x="730364" y="2504449"/>
            <a:ext cx="5302150" cy="4008203"/>
          </a:xfrm>
        </p:spPr>
        <p:txBody>
          <a:bodyPr/>
          <a:lstStyle>
            <a:lvl1pPr>
              <a:buClr>
                <a:schemeClr val="bg1"/>
              </a:buClr>
              <a:defRPr>
                <a:solidFill>
                  <a:schemeClr val="bg1"/>
                </a:solidFill>
              </a:defRPr>
            </a:lvl1pPr>
            <a:lvl2pPr>
              <a:buClr>
                <a:schemeClr val="bg2"/>
              </a:buClr>
              <a:defRPr>
                <a:solidFill>
                  <a:schemeClr val="bg1"/>
                </a:solidFill>
              </a:defRPr>
            </a:lvl2pPr>
            <a:lvl3pPr>
              <a:buClr>
                <a:schemeClr val="accent6"/>
              </a:buClr>
              <a:defRPr>
                <a:solidFill>
                  <a:schemeClr val="bg1"/>
                </a:solidFill>
              </a:defRPr>
            </a:lvl3pPr>
            <a:lvl4pPr marL="295989" indent="0">
              <a:buNone/>
              <a:defRPr/>
            </a:lvl4pPr>
          </a:lstStyle>
          <a:p>
            <a:pPr lvl="0"/>
            <a:r>
              <a:rPr lang="nb-NO"/>
              <a:t>Skriv inn tekst</a:t>
            </a:r>
          </a:p>
          <a:p>
            <a:pPr lvl="1"/>
            <a:r>
              <a:rPr lang="nb-NO"/>
              <a:t>Andre nivå</a:t>
            </a:r>
          </a:p>
          <a:p>
            <a:pPr lvl="2"/>
            <a:r>
              <a:rPr lang="nb-NO"/>
              <a:t>Tredje nivå</a:t>
            </a:r>
          </a:p>
        </p:txBody>
      </p:sp>
      <p:sp>
        <p:nvSpPr>
          <p:cNvPr id="6" name="Plassholder for innhold 2">
            <a:extLst>
              <a:ext uri="{FF2B5EF4-FFF2-40B4-BE49-F238E27FC236}">
                <a16:creationId xmlns:a16="http://schemas.microsoft.com/office/drawing/2014/main" id="{5CCC7C59-1AF5-4203-D9C6-72EB5B246F31}"/>
              </a:ext>
            </a:extLst>
          </p:cNvPr>
          <p:cNvSpPr>
            <a:spLocks noGrp="1"/>
          </p:cNvSpPr>
          <p:nvPr>
            <p:ph idx="10" hasCustomPrompt="1"/>
          </p:nvPr>
        </p:nvSpPr>
        <p:spPr>
          <a:xfrm>
            <a:off x="6159486" y="2504449"/>
            <a:ext cx="5121147" cy="4008203"/>
          </a:xfrm>
        </p:spPr>
        <p:txBody>
          <a:bodyPr/>
          <a:lstStyle>
            <a:lvl1pPr>
              <a:buClr>
                <a:schemeClr val="bg1"/>
              </a:buClr>
              <a:defRPr>
                <a:solidFill>
                  <a:schemeClr val="bg1"/>
                </a:solidFill>
              </a:defRPr>
            </a:lvl1pPr>
            <a:lvl2pPr>
              <a:buClr>
                <a:schemeClr val="bg2"/>
              </a:buClr>
              <a:defRPr>
                <a:solidFill>
                  <a:schemeClr val="bg1"/>
                </a:solidFill>
              </a:defRPr>
            </a:lvl2pPr>
            <a:lvl3pPr>
              <a:buClr>
                <a:schemeClr val="accent6"/>
              </a:buClr>
              <a:defRPr>
                <a:solidFill>
                  <a:schemeClr val="bg1"/>
                </a:solidFill>
              </a:defRPr>
            </a:lvl3pPr>
            <a:lvl4pPr marL="295989" indent="0">
              <a:buNone/>
              <a:defRPr/>
            </a:lvl4pPr>
          </a:lstStyle>
          <a:p>
            <a:pPr lvl="0"/>
            <a:r>
              <a:rPr lang="nb-NO"/>
              <a:t>Skriv inn tekst</a:t>
            </a:r>
          </a:p>
          <a:p>
            <a:pPr lvl="1"/>
            <a:r>
              <a:rPr lang="nb-NO"/>
              <a:t>Andre nivå</a:t>
            </a:r>
          </a:p>
          <a:p>
            <a:pPr lvl="2"/>
            <a:r>
              <a:rPr lang="nb-NO"/>
              <a:t>Tredje nivå</a:t>
            </a:r>
          </a:p>
        </p:txBody>
      </p:sp>
    </p:spTree>
    <p:extLst>
      <p:ext uri="{BB962C8B-B14F-4D97-AF65-F5344CB8AC3E}">
        <p14:creationId xmlns:p14="http://schemas.microsoft.com/office/powerpoint/2010/main" val="42078111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2138">
          <p15:clr>
            <a:srgbClr val="FBAE40"/>
          </p15:clr>
        </p15:guide>
        <p15:guide id="2" pos="21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0465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nhold og stort bilde">
    <p:spTree>
      <p:nvGrpSpPr>
        <p:cNvPr id="1" name=""/>
        <p:cNvGrpSpPr/>
        <p:nvPr/>
      </p:nvGrpSpPr>
      <p:grpSpPr>
        <a:xfrm>
          <a:off x="0" y="0"/>
          <a:ext cx="0" cy="0"/>
          <a:chOff x="0" y="0"/>
          <a:chExt cx="0" cy="0"/>
        </a:xfrm>
      </p:grpSpPr>
      <p:pic>
        <p:nvPicPr>
          <p:cNvPr id="2" name="Bilde 1" descr="Et bilde som inneholder konstruksjon, utendørs, himmel, vindu&#10;&#10;Automatisk generert beskrivelse">
            <a:extLst>
              <a:ext uri="{FF2B5EF4-FFF2-40B4-BE49-F238E27FC236}">
                <a16:creationId xmlns:a16="http://schemas.microsoft.com/office/drawing/2014/main" id="{032FF1DE-2CC7-411E-A47A-8791FC5B38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094588" y="1"/>
            <a:ext cx="6094587" cy="6858000"/>
          </a:xfrm>
          <a:prstGeom prst="rect">
            <a:avLst/>
          </a:prstGeom>
        </p:spPr>
      </p:pic>
      <p:sp>
        <p:nvSpPr>
          <p:cNvPr id="6" name="Tittel 1">
            <a:extLst>
              <a:ext uri="{FF2B5EF4-FFF2-40B4-BE49-F238E27FC236}">
                <a16:creationId xmlns:a16="http://schemas.microsoft.com/office/drawing/2014/main" id="{4D88806A-ADB1-38D7-D8BB-F411171CD1CA}"/>
              </a:ext>
            </a:extLst>
          </p:cNvPr>
          <p:cNvSpPr>
            <a:spLocks noGrp="1"/>
          </p:cNvSpPr>
          <p:nvPr>
            <p:ph type="title"/>
          </p:nvPr>
        </p:nvSpPr>
        <p:spPr>
          <a:xfrm>
            <a:off x="726343" y="345344"/>
            <a:ext cx="5087311" cy="2043694"/>
          </a:xfrm>
        </p:spPr>
        <p:txBody>
          <a:bodyPr/>
          <a:lstStyle/>
          <a:p>
            <a:r>
              <a:rPr lang="nb-NO"/>
              <a:t>Klikk for å redigere tittelstil</a:t>
            </a:r>
          </a:p>
        </p:txBody>
      </p:sp>
      <p:sp>
        <p:nvSpPr>
          <p:cNvPr id="7" name="Plassholder for innhold 2">
            <a:extLst>
              <a:ext uri="{FF2B5EF4-FFF2-40B4-BE49-F238E27FC236}">
                <a16:creationId xmlns:a16="http://schemas.microsoft.com/office/drawing/2014/main" id="{0EDC9EF4-DFF9-A0F6-39F0-CB28591DD695}"/>
              </a:ext>
            </a:extLst>
          </p:cNvPr>
          <p:cNvSpPr>
            <a:spLocks noGrp="1"/>
          </p:cNvSpPr>
          <p:nvPr>
            <p:ph sz="half" idx="1" hasCustomPrompt="1"/>
          </p:nvPr>
        </p:nvSpPr>
        <p:spPr>
          <a:xfrm>
            <a:off x="726346" y="2504451"/>
            <a:ext cx="508731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4779852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nhold, overskrift og sett inn 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C1261AB8-0836-D4F5-5556-1FC9DEC17687}"/>
              </a:ext>
            </a:extLst>
          </p:cNvPr>
          <p:cNvSpPr>
            <a:spLocks noGrp="1" noChangeAspect="1"/>
          </p:cNvSpPr>
          <p:nvPr>
            <p:ph type="pic" sz="quarter" idx="10" hasCustomPrompt="1"/>
          </p:nvPr>
        </p:nvSpPr>
        <p:spPr>
          <a:xfrm>
            <a:off x="6094589" y="1"/>
            <a:ext cx="6097411" cy="6858000"/>
          </a:xfrm>
        </p:spPr>
        <p:txBody>
          <a:bodyPr/>
          <a:lstStyle>
            <a:lvl1pPr marL="0" indent="0">
              <a:buNone/>
              <a:defRPr sz="1370">
                <a:solidFill>
                  <a:schemeClr val="accent6"/>
                </a:solidFill>
              </a:defRPr>
            </a:lvl1pPr>
          </a:lstStyle>
          <a:p>
            <a:pPr marL="0" marR="0" lvl="0" indent="0" algn="just" defTabSz="1146958" rtl="0" eaLnBrk="1" fontAlgn="auto" latinLnBrk="0" hangingPunct="1">
              <a:lnSpc>
                <a:spcPct val="100000"/>
              </a:lnSpc>
              <a:spcBef>
                <a:spcPts val="0"/>
              </a:spcBef>
              <a:spcAft>
                <a:spcPts val="0"/>
              </a:spcAft>
              <a:buClr>
                <a:schemeClr val="accent4"/>
              </a:buClr>
              <a:buSzPct val="80000"/>
              <a:buFont typeface="Wingdings" panose="05000000000000000000" pitchFamily="2" charset="2"/>
              <a:buNone/>
              <a:tabLst/>
              <a:defRPr/>
            </a:pPr>
            <a:r>
              <a:rPr lang="nb-NO"/>
              <a:t>Sett inn bilde </a:t>
            </a:r>
            <a:r>
              <a:rPr lang="nb-NO" err="1"/>
              <a:t>o.l</a:t>
            </a:r>
            <a:endParaRPr lang="nb-NO"/>
          </a:p>
          <a:p>
            <a:endParaRPr lang="nb-NO"/>
          </a:p>
        </p:txBody>
      </p:sp>
      <p:sp>
        <p:nvSpPr>
          <p:cNvPr id="3" name="Tittel 1">
            <a:extLst>
              <a:ext uri="{FF2B5EF4-FFF2-40B4-BE49-F238E27FC236}">
                <a16:creationId xmlns:a16="http://schemas.microsoft.com/office/drawing/2014/main" id="{FA0C638F-2438-934B-226C-1E6BF27BC11C}"/>
              </a:ext>
            </a:extLst>
          </p:cNvPr>
          <p:cNvSpPr>
            <a:spLocks noGrp="1"/>
          </p:cNvSpPr>
          <p:nvPr>
            <p:ph type="title"/>
          </p:nvPr>
        </p:nvSpPr>
        <p:spPr>
          <a:xfrm>
            <a:off x="726343" y="345344"/>
            <a:ext cx="5087311" cy="2043694"/>
          </a:xfrm>
        </p:spPr>
        <p:txBody>
          <a:bodyPr/>
          <a:lstStyle/>
          <a:p>
            <a:r>
              <a:rPr lang="nb-NO"/>
              <a:t>Klikk for å redigere tittelstil</a:t>
            </a:r>
          </a:p>
        </p:txBody>
      </p:sp>
      <p:sp>
        <p:nvSpPr>
          <p:cNvPr id="6" name="Plassholder for innhold 2">
            <a:extLst>
              <a:ext uri="{FF2B5EF4-FFF2-40B4-BE49-F238E27FC236}">
                <a16:creationId xmlns:a16="http://schemas.microsoft.com/office/drawing/2014/main" id="{098B552C-358D-C471-6DF3-34EBA2C3198D}"/>
              </a:ext>
            </a:extLst>
          </p:cNvPr>
          <p:cNvSpPr>
            <a:spLocks noGrp="1"/>
          </p:cNvSpPr>
          <p:nvPr>
            <p:ph sz="half" idx="1" hasCustomPrompt="1"/>
          </p:nvPr>
        </p:nvSpPr>
        <p:spPr>
          <a:xfrm>
            <a:off x="726346" y="2504451"/>
            <a:ext cx="508731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5472227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nhold og sett inn bilde, magent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8ECD160-B4A0-188E-73D7-DCCA28F27219}"/>
              </a:ext>
            </a:extLst>
          </p:cNvPr>
          <p:cNvSpPr/>
          <p:nvPr userDrawn="1"/>
        </p:nvSpPr>
        <p:spPr>
          <a:xfrm>
            <a:off x="6096000" y="-3417"/>
            <a:ext cx="6097411" cy="686141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083"/>
          </a:p>
        </p:txBody>
      </p:sp>
      <p:sp>
        <p:nvSpPr>
          <p:cNvPr id="6" name="Plassholder for bilde 5">
            <a:extLst>
              <a:ext uri="{FF2B5EF4-FFF2-40B4-BE49-F238E27FC236}">
                <a16:creationId xmlns:a16="http://schemas.microsoft.com/office/drawing/2014/main" id="{DADFDF52-4050-FE84-0665-5805F36CEFDA}"/>
              </a:ext>
            </a:extLst>
          </p:cNvPr>
          <p:cNvSpPr>
            <a:spLocks noGrp="1" noChangeAspect="1"/>
          </p:cNvSpPr>
          <p:nvPr>
            <p:ph type="pic" sz="quarter" idx="10" hasCustomPrompt="1"/>
          </p:nvPr>
        </p:nvSpPr>
        <p:spPr>
          <a:xfrm>
            <a:off x="6543220" y="345348"/>
            <a:ext cx="5183221" cy="6167305"/>
          </a:xfrm>
        </p:spPr>
        <p:txBody>
          <a:bodyPr/>
          <a:lstStyle>
            <a:lvl1pPr marL="0" indent="0">
              <a:buNone/>
              <a:defRPr sz="1370">
                <a:solidFill>
                  <a:schemeClr val="bg2"/>
                </a:solidFill>
              </a:defRPr>
            </a:lvl1pPr>
          </a:lstStyle>
          <a:p>
            <a:r>
              <a:rPr lang="nb-NO"/>
              <a:t>Sett inn bilde</a:t>
            </a:r>
          </a:p>
        </p:txBody>
      </p:sp>
      <p:sp>
        <p:nvSpPr>
          <p:cNvPr id="3" name="Tittel 1">
            <a:extLst>
              <a:ext uri="{FF2B5EF4-FFF2-40B4-BE49-F238E27FC236}">
                <a16:creationId xmlns:a16="http://schemas.microsoft.com/office/drawing/2014/main" id="{8DEE6068-F246-37A8-172B-B9E263AAA528}"/>
              </a:ext>
            </a:extLst>
          </p:cNvPr>
          <p:cNvSpPr>
            <a:spLocks noGrp="1"/>
          </p:cNvSpPr>
          <p:nvPr>
            <p:ph type="title"/>
          </p:nvPr>
        </p:nvSpPr>
        <p:spPr>
          <a:xfrm>
            <a:off x="726343" y="345344"/>
            <a:ext cx="5087311" cy="2043694"/>
          </a:xfrm>
        </p:spPr>
        <p:txBody>
          <a:bodyPr/>
          <a:lstStyle/>
          <a:p>
            <a:r>
              <a:rPr lang="nb-NO"/>
              <a:t>Klikk for å redigere tittelstil</a:t>
            </a:r>
          </a:p>
        </p:txBody>
      </p:sp>
      <p:sp>
        <p:nvSpPr>
          <p:cNvPr id="4" name="Plassholder for innhold 2">
            <a:extLst>
              <a:ext uri="{FF2B5EF4-FFF2-40B4-BE49-F238E27FC236}">
                <a16:creationId xmlns:a16="http://schemas.microsoft.com/office/drawing/2014/main" id="{BF85EDC1-14E6-748A-5F4C-72C9D49AEAB7}"/>
              </a:ext>
            </a:extLst>
          </p:cNvPr>
          <p:cNvSpPr>
            <a:spLocks noGrp="1"/>
          </p:cNvSpPr>
          <p:nvPr>
            <p:ph sz="half" idx="1" hasCustomPrompt="1"/>
          </p:nvPr>
        </p:nvSpPr>
        <p:spPr>
          <a:xfrm>
            <a:off x="726346" y="2504451"/>
            <a:ext cx="508731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425081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2319">
          <p15:clr>
            <a:srgbClr val="FBAE40"/>
          </p15:clr>
        </p15:guide>
        <p15:guide id="2" pos="415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nhold, overskrift og medium 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FDA5538-CDF7-7371-C762-7B720383F2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694421" y="-1"/>
            <a:ext cx="4497579" cy="6858000"/>
          </a:xfrm>
          <a:prstGeom prst="rect">
            <a:avLst/>
          </a:prstGeom>
        </p:spPr>
      </p:pic>
      <p:sp>
        <p:nvSpPr>
          <p:cNvPr id="3" name="Tittel 1">
            <a:extLst>
              <a:ext uri="{FF2B5EF4-FFF2-40B4-BE49-F238E27FC236}">
                <a16:creationId xmlns:a16="http://schemas.microsoft.com/office/drawing/2014/main" id="{33C6E055-C879-6FF1-7024-C718CFA11BFD}"/>
              </a:ext>
            </a:extLst>
          </p:cNvPr>
          <p:cNvSpPr>
            <a:spLocks noGrp="1"/>
          </p:cNvSpPr>
          <p:nvPr>
            <p:ph type="title"/>
          </p:nvPr>
        </p:nvSpPr>
        <p:spPr>
          <a:xfrm>
            <a:off x="726343" y="345344"/>
            <a:ext cx="6647529" cy="2043694"/>
          </a:xfrm>
        </p:spPr>
        <p:txBody>
          <a:bodyPr/>
          <a:lstStyle/>
          <a:p>
            <a:r>
              <a:rPr lang="nb-NO"/>
              <a:t>Klikk for å redigere tittelstil</a:t>
            </a:r>
          </a:p>
        </p:txBody>
      </p:sp>
      <p:sp>
        <p:nvSpPr>
          <p:cNvPr id="4" name="Plassholder for innhold 2">
            <a:extLst>
              <a:ext uri="{FF2B5EF4-FFF2-40B4-BE49-F238E27FC236}">
                <a16:creationId xmlns:a16="http://schemas.microsoft.com/office/drawing/2014/main" id="{DBC33513-FE30-49F4-FAA6-A36792984BA6}"/>
              </a:ext>
            </a:extLst>
          </p:cNvPr>
          <p:cNvSpPr>
            <a:spLocks noGrp="1"/>
          </p:cNvSpPr>
          <p:nvPr>
            <p:ph sz="half" idx="1" hasCustomPrompt="1"/>
          </p:nvPr>
        </p:nvSpPr>
        <p:spPr>
          <a:xfrm>
            <a:off x="726347" y="2504451"/>
            <a:ext cx="6647529"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6594247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2727">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nhold og medium 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FDA5538-CDF7-7371-C762-7B720383F2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694421" y="-1"/>
            <a:ext cx="4497579" cy="6858000"/>
          </a:xfrm>
          <a:prstGeom prst="rect">
            <a:avLst/>
          </a:prstGeom>
        </p:spPr>
      </p:pic>
      <p:sp>
        <p:nvSpPr>
          <p:cNvPr id="2" name="TekstSylinder 1">
            <a:extLst>
              <a:ext uri="{FF2B5EF4-FFF2-40B4-BE49-F238E27FC236}">
                <a16:creationId xmlns:a16="http://schemas.microsoft.com/office/drawing/2014/main" id="{FFD6CBB8-3927-B497-11AC-33EE136FB192}"/>
              </a:ext>
            </a:extLst>
          </p:cNvPr>
          <p:cNvSpPr txBox="1"/>
          <p:nvPr userDrawn="1"/>
        </p:nvSpPr>
        <p:spPr>
          <a:xfrm rot="16200000">
            <a:off x="11313133" y="5882375"/>
            <a:ext cx="1402573" cy="197746"/>
          </a:xfrm>
          <a:prstGeom prst="rect">
            <a:avLst/>
          </a:prstGeom>
          <a:noFill/>
        </p:spPr>
        <p:txBody>
          <a:bodyPr wrap="square" rtlCol="0">
            <a:spAutoFit/>
          </a:bodyPr>
          <a:lstStyle/>
          <a:p>
            <a:r>
              <a:rPr lang="nb-NO" sz="685">
                <a:solidFill>
                  <a:schemeClr val="tx1"/>
                </a:solidFill>
              </a:rPr>
              <a:t>© Ivan </a:t>
            </a:r>
            <a:r>
              <a:rPr lang="nb-NO" sz="685" err="1">
                <a:solidFill>
                  <a:schemeClr val="tx1"/>
                </a:solidFill>
              </a:rPr>
              <a:t>Brodey</a:t>
            </a:r>
            <a:endParaRPr lang="nb-NO" sz="685">
              <a:solidFill>
                <a:schemeClr val="tx1"/>
              </a:solidFill>
            </a:endParaRPr>
          </a:p>
        </p:txBody>
      </p:sp>
      <p:sp>
        <p:nvSpPr>
          <p:cNvPr id="3" name="Tittel 1">
            <a:extLst>
              <a:ext uri="{FF2B5EF4-FFF2-40B4-BE49-F238E27FC236}">
                <a16:creationId xmlns:a16="http://schemas.microsoft.com/office/drawing/2014/main" id="{AEFCF41A-5BB7-1033-1DBF-812B396E7A13}"/>
              </a:ext>
            </a:extLst>
          </p:cNvPr>
          <p:cNvSpPr>
            <a:spLocks noGrp="1"/>
          </p:cNvSpPr>
          <p:nvPr>
            <p:ph type="title"/>
          </p:nvPr>
        </p:nvSpPr>
        <p:spPr>
          <a:xfrm>
            <a:off x="726343" y="345344"/>
            <a:ext cx="6647529" cy="2043694"/>
          </a:xfrm>
        </p:spPr>
        <p:txBody>
          <a:bodyPr/>
          <a:lstStyle/>
          <a:p>
            <a:r>
              <a:rPr lang="nb-NO"/>
              <a:t>Klikk for å redigere tittelstil</a:t>
            </a:r>
          </a:p>
        </p:txBody>
      </p:sp>
      <p:sp>
        <p:nvSpPr>
          <p:cNvPr id="7" name="Plassholder for innhold 2">
            <a:extLst>
              <a:ext uri="{FF2B5EF4-FFF2-40B4-BE49-F238E27FC236}">
                <a16:creationId xmlns:a16="http://schemas.microsoft.com/office/drawing/2014/main" id="{99B27CE2-9651-7F85-E3F9-5065275EBAF7}"/>
              </a:ext>
            </a:extLst>
          </p:cNvPr>
          <p:cNvSpPr>
            <a:spLocks noGrp="1"/>
          </p:cNvSpPr>
          <p:nvPr>
            <p:ph sz="half" idx="1" hasCustomPrompt="1"/>
          </p:nvPr>
        </p:nvSpPr>
        <p:spPr>
          <a:xfrm>
            <a:off x="726347" y="2504451"/>
            <a:ext cx="6647529"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4659586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2727">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nhold, overskrift og sett inn medium bilde">
    <p:spTree>
      <p:nvGrpSpPr>
        <p:cNvPr id="1" name=""/>
        <p:cNvGrpSpPr/>
        <p:nvPr/>
      </p:nvGrpSpPr>
      <p:grpSpPr>
        <a:xfrm>
          <a:off x="0" y="0"/>
          <a:ext cx="0" cy="0"/>
          <a:chOff x="0" y="0"/>
          <a:chExt cx="0" cy="0"/>
        </a:xfrm>
      </p:grpSpPr>
      <p:sp>
        <p:nvSpPr>
          <p:cNvPr id="4" name="Plassholder for bilde 5">
            <a:extLst>
              <a:ext uri="{FF2B5EF4-FFF2-40B4-BE49-F238E27FC236}">
                <a16:creationId xmlns:a16="http://schemas.microsoft.com/office/drawing/2014/main" id="{4C07EC7E-6F43-4351-4B1D-BE4C889D1E5A}"/>
              </a:ext>
            </a:extLst>
          </p:cNvPr>
          <p:cNvSpPr>
            <a:spLocks noGrp="1" noChangeAspect="1"/>
          </p:cNvSpPr>
          <p:nvPr>
            <p:ph type="pic" sz="quarter" idx="10" hasCustomPrompt="1"/>
          </p:nvPr>
        </p:nvSpPr>
        <p:spPr>
          <a:xfrm>
            <a:off x="7694420" y="1"/>
            <a:ext cx="4497581" cy="6858000"/>
          </a:xfrm>
        </p:spPr>
        <p:txBody>
          <a:bodyPr/>
          <a:lstStyle>
            <a:lvl1pPr marL="0" indent="0">
              <a:buNone/>
              <a:defRPr sz="1370">
                <a:solidFill>
                  <a:schemeClr val="bg2"/>
                </a:solidFill>
              </a:defRPr>
            </a:lvl1pPr>
          </a:lstStyle>
          <a:p>
            <a:r>
              <a:rPr lang="nb-NO"/>
              <a:t>Sett inn bilde </a:t>
            </a:r>
            <a:r>
              <a:rPr lang="nb-NO" err="1"/>
              <a:t>o.l</a:t>
            </a:r>
            <a:endParaRPr lang="nb-NO"/>
          </a:p>
        </p:txBody>
      </p:sp>
      <p:sp>
        <p:nvSpPr>
          <p:cNvPr id="3" name="Tittel 1">
            <a:extLst>
              <a:ext uri="{FF2B5EF4-FFF2-40B4-BE49-F238E27FC236}">
                <a16:creationId xmlns:a16="http://schemas.microsoft.com/office/drawing/2014/main" id="{8DA8388D-F6CA-9A73-25BE-2C470BB3F3EC}"/>
              </a:ext>
            </a:extLst>
          </p:cNvPr>
          <p:cNvSpPr>
            <a:spLocks noGrp="1"/>
          </p:cNvSpPr>
          <p:nvPr>
            <p:ph type="title"/>
          </p:nvPr>
        </p:nvSpPr>
        <p:spPr>
          <a:xfrm>
            <a:off x="726343" y="345344"/>
            <a:ext cx="6647529" cy="2043694"/>
          </a:xfrm>
        </p:spPr>
        <p:txBody>
          <a:bodyPr/>
          <a:lstStyle/>
          <a:p>
            <a:r>
              <a:rPr lang="nb-NO"/>
              <a:t>Klikk for å redigere tittelstil</a:t>
            </a:r>
          </a:p>
        </p:txBody>
      </p:sp>
      <p:sp>
        <p:nvSpPr>
          <p:cNvPr id="6" name="Plassholder for innhold 2">
            <a:extLst>
              <a:ext uri="{FF2B5EF4-FFF2-40B4-BE49-F238E27FC236}">
                <a16:creationId xmlns:a16="http://schemas.microsoft.com/office/drawing/2014/main" id="{65218B60-87D9-6E4A-E910-73C4544F0396}"/>
              </a:ext>
            </a:extLst>
          </p:cNvPr>
          <p:cNvSpPr>
            <a:spLocks noGrp="1"/>
          </p:cNvSpPr>
          <p:nvPr>
            <p:ph sz="half" idx="1" hasCustomPrompt="1"/>
          </p:nvPr>
        </p:nvSpPr>
        <p:spPr>
          <a:xfrm>
            <a:off x="726347" y="2504451"/>
            <a:ext cx="6647529"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27945594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2727">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nhold og sett inn medium bilde, magent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4DC8F41-EA0B-E0C2-80D0-1CE0F1D0723C}"/>
              </a:ext>
            </a:extLst>
          </p:cNvPr>
          <p:cNvSpPr/>
          <p:nvPr userDrawn="1"/>
        </p:nvSpPr>
        <p:spPr>
          <a:xfrm>
            <a:off x="7694420" y="1"/>
            <a:ext cx="4497581"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083"/>
          </a:p>
        </p:txBody>
      </p:sp>
      <p:sp>
        <p:nvSpPr>
          <p:cNvPr id="7" name="Plassholder for bilde 5">
            <a:extLst>
              <a:ext uri="{FF2B5EF4-FFF2-40B4-BE49-F238E27FC236}">
                <a16:creationId xmlns:a16="http://schemas.microsoft.com/office/drawing/2014/main" id="{E9CA9339-CF9B-F910-6FCF-95DFC9BAFEDB}"/>
              </a:ext>
            </a:extLst>
          </p:cNvPr>
          <p:cNvSpPr>
            <a:spLocks noGrp="1" noChangeAspect="1"/>
          </p:cNvSpPr>
          <p:nvPr>
            <p:ph type="pic" sz="quarter" idx="10" hasCustomPrompt="1"/>
          </p:nvPr>
        </p:nvSpPr>
        <p:spPr>
          <a:xfrm>
            <a:off x="8143048" y="345348"/>
            <a:ext cx="3648289" cy="6167305"/>
          </a:xfrm>
        </p:spPr>
        <p:txBody>
          <a:bodyPr/>
          <a:lstStyle>
            <a:lvl1pPr marL="0" indent="0">
              <a:buNone/>
              <a:defRPr sz="1370">
                <a:solidFill>
                  <a:schemeClr val="bg2"/>
                </a:solidFill>
              </a:defRPr>
            </a:lvl1pPr>
          </a:lstStyle>
          <a:p>
            <a:r>
              <a:rPr lang="nb-NO"/>
              <a:t>Sett inn bilde </a:t>
            </a:r>
            <a:r>
              <a:rPr lang="nb-NO" err="1"/>
              <a:t>o.l</a:t>
            </a:r>
            <a:endParaRPr lang="nb-NO"/>
          </a:p>
        </p:txBody>
      </p:sp>
      <p:sp>
        <p:nvSpPr>
          <p:cNvPr id="3" name="Tittel 1">
            <a:extLst>
              <a:ext uri="{FF2B5EF4-FFF2-40B4-BE49-F238E27FC236}">
                <a16:creationId xmlns:a16="http://schemas.microsoft.com/office/drawing/2014/main" id="{338F1CBC-D33F-F678-81A7-2FBAC33B4CBE}"/>
              </a:ext>
            </a:extLst>
          </p:cNvPr>
          <p:cNvSpPr>
            <a:spLocks noGrp="1"/>
          </p:cNvSpPr>
          <p:nvPr>
            <p:ph type="title"/>
          </p:nvPr>
        </p:nvSpPr>
        <p:spPr>
          <a:xfrm>
            <a:off x="726343" y="345344"/>
            <a:ext cx="6647529" cy="2043694"/>
          </a:xfrm>
        </p:spPr>
        <p:txBody>
          <a:bodyPr/>
          <a:lstStyle/>
          <a:p>
            <a:r>
              <a:rPr lang="nb-NO"/>
              <a:t>Klikk for å redigere tittelstil</a:t>
            </a:r>
          </a:p>
        </p:txBody>
      </p:sp>
      <p:sp>
        <p:nvSpPr>
          <p:cNvPr id="4" name="Plassholder for innhold 2">
            <a:extLst>
              <a:ext uri="{FF2B5EF4-FFF2-40B4-BE49-F238E27FC236}">
                <a16:creationId xmlns:a16="http://schemas.microsoft.com/office/drawing/2014/main" id="{9874A5CA-A59F-EE0D-FAF6-CC76D924AE31}"/>
              </a:ext>
            </a:extLst>
          </p:cNvPr>
          <p:cNvSpPr>
            <a:spLocks noGrp="1"/>
          </p:cNvSpPr>
          <p:nvPr>
            <p:ph sz="half" idx="1" hasCustomPrompt="1"/>
          </p:nvPr>
        </p:nvSpPr>
        <p:spPr>
          <a:xfrm>
            <a:off x="726347" y="2504451"/>
            <a:ext cx="6647529"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15935394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2727">
          <p15:clr>
            <a:srgbClr val="FBAE40"/>
          </p15:clr>
        </p15:guide>
        <p15:guide id="2" pos="2886">
          <p15:clr>
            <a:srgbClr val="FBAE40"/>
          </p15:clr>
        </p15:guide>
        <p15:guide id="3" pos="4179">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nhold, overskrift og lite 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FDA5538-CDF7-7371-C762-7B720383F2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67279" y="-1"/>
            <a:ext cx="3024720" cy="6858000"/>
          </a:xfrm>
          <a:prstGeom prst="rect">
            <a:avLst/>
          </a:prstGeom>
        </p:spPr>
      </p:pic>
      <p:pic>
        <p:nvPicPr>
          <p:cNvPr id="4" name="Bilde 3" descr="Et bilde som inneholder konstruksjon, innendørs, vegg, tak&#10;&#10;Automatisk generert beskrivelse">
            <a:extLst>
              <a:ext uri="{FF2B5EF4-FFF2-40B4-BE49-F238E27FC236}">
                <a16:creationId xmlns:a16="http://schemas.microsoft.com/office/drawing/2014/main" id="{BFA14F21-18D6-9272-1D56-81A623291F4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167280" y="1"/>
            <a:ext cx="3024722" cy="6858000"/>
          </a:xfrm>
          <a:prstGeom prst="rect">
            <a:avLst/>
          </a:prstGeom>
        </p:spPr>
      </p:pic>
      <p:sp>
        <p:nvSpPr>
          <p:cNvPr id="8" name="TekstSylinder 7">
            <a:extLst>
              <a:ext uri="{FF2B5EF4-FFF2-40B4-BE49-F238E27FC236}">
                <a16:creationId xmlns:a16="http://schemas.microsoft.com/office/drawing/2014/main" id="{5270074D-AC5C-19D1-3DA5-C158FCE0C030}"/>
              </a:ext>
            </a:extLst>
          </p:cNvPr>
          <p:cNvSpPr txBox="1"/>
          <p:nvPr userDrawn="1"/>
        </p:nvSpPr>
        <p:spPr>
          <a:xfrm rot="16200000">
            <a:off x="11313133" y="5882377"/>
            <a:ext cx="1402573" cy="197746"/>
          </a:xfrm>
          <a:prstGeom prst="rect">
            <a:avLst/>
          </a:prstGeom>
          <a:noFill/>
        </p:spPr>
        <p:txBody>
          <a:bodyPr wrap="square" rtlCol="0">
            <a:spAutoFit/>
          </a:bodyPr>
          <a:lstStyle/>
          <a:p>
            <a:r>
              <a:rPr lang="nb-NO" sz="685">
                <a:solidFill>
                  <a:schemeClr val="tx1"/>
                </a:solidFill>
              </a:rPr>
              <a:t>© Ivan </a:t>
            </a:r>
            <a:r>
              <a:rPr lang="nb-NO" sz="685" err="1">
                <a:solidFill>
                  <a:schemeClr val="tx1"/>
                </a:solidFill>
              </a:rPr>
              <a:t>Brodey</a:t>
            </a:r>
            <a:endParaRPr lang="nb-NO" sz="685">
              <a:solidFill>
                <a:schemeClr val="tx1"/>
              </a:solidFill>
            </a:endParaRPr>
          </a:p>
        </p:txBody>
      </p:sp>
      <p:sp>
        <p:nvSpPr>
          <p:cNvPr id="10" name="Tittel 1">
            <a:extLst>
              <a:ext uri="{FF2B5EF4-FFF2-40B4-BE49-F238E27FC236}">
                <a16:creationId xmlns:a16="http://schemas.microsoft.com/office/drawing/2014/main" id="{1F7AFD42-0D7B-F077-981F-08155B983134}"/>
              </a:ext>
            </a:extLst>
          </p:cNvPr>
          <p:cNvSpPr>
            <a:spLocks noGrp="1"/>
          </p:cNvSpPr>
          <p:nvPr>
            <p:ph type="title"/>
          </p:nvPr>
        </p:nvSpPr>
        <p:spPr>
          <a:xfrm>
            <a:off x="726342" y="345344"/>
            <a:ext cx="7938421" cy="2043694"/>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82C41595-AFA1-E55D-CB89-63802C6F479B}"/>
              </a:ext>
            </a:extLst>
          </p:cNvPr>
          <p:cNvSpPr>
            <a:spLocks noGrp="1"/>
          </p:cNvSpPr>
          <p:nvPr>
            <p:ph sz="half" idx="1" hasCustomPrompt="1"/>
          </p:nvPr>
        </p:nvSpPr>
        <p:spPr>
          <a:xfrm>
            <a:off x="726346" y="2504451"/>
            <a:ext cx="793842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21702748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24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nhold og lite 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FDA5538-CDF7-7371-C762-7B720383F2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67279" y="-1"/>
            <a:ext cx="3024720" cy="6858000"/>
          </a:xfrm>
          <a:prstGeom prst="rect">
            <a:avLst/>
          </a:prstGeom>
        </p:spPr>
      </p:pic>
      <p:sp>
        <p:nvSpPr>
          <p:cNvPr id="2" name="TekstSylinder 1">
            <a:extLst>
              <a:ext uri="{FF2B5EF4-FFF2-40B4-BE49-F238E27FC236}">
                <a16:creationId xmlns:a16="http://schemas.microsoft.com/office/drawing/2014/main" id="{CC5A79E7-9CD3-2794-9BF9-FB3E71891801}"/>
              </a:ext>
            </a:extLst>
          </p:cNvPr>
          <p:cNvSpPr txBox="1"/>
          <p:nvPr userDrawn="1"/>
        </p:nvSpPr>
        <p:spPr>
          <a:xfrm rot="16200000">
            <a:off x="11313133" y="5882377"/>
            <a:ext cx="1402573" cy="197746"/>
          </a:xfrm>
          <a:prstGeom prst="rect">
            <a:avLst/>
          </a:prstGeom>
          <a:noFill/>
        </p:spPr>
        <p:txBody>
          <a:bodyPr wrap="square" rtlCol="0">
            <a:spAutoFit/>
          </a:bodyPr>
          <a:lstStyle/>
          <a:p>
            <a:r>
              <a:rPr lang="nb-NO" sz="685">
                <a:solidFill>
                  <a:schemeClr val="bg1"/>
                </a:solidFill>
              </a:rPr>
              <a:t>© Ivan </a:t>
            </a:r>
            <a:r>
              <a:rPr lang="nb-NO" sz="685" err="1">
                <a:solidFill>
                  <a:schemeClr val="bg1"/>
                </a:solidFill>
              </a:rPr>
              <a:t>Brodey</a:t>
            </a:r>
            <a:endParaRPr lang="nb-NO" sz="685">
              <a:solidFill>
                <a:schemeClr val="bg1"/>
              </a:solidFill>
            </a:endParaRPr>
          </a:p>
        </p:txBody>
      </p:sp>
      <p:sp>
        <p:nvSpPr>
          <p:cNvPr id="3" name="Tittel 1">
            <a:extLst>
              <a:ext uri="{FF2B5EF4-FFF2-40B4-BE49-F238E27FC236}">
                <a16:creationId xmlns:a16="http://schemas.microsoft.com/office/drawing/2014/main" id="{1F217C99-073E-6237-329E-6C77240E7DE1}"/>
              </a:ext>
            </a:extLst>
          </p:cNvPr>
          <p:cNvSpPr>
            <a:spLocks noGrp="1"/>
          </p:cNvSpPr>
          <p:nvPr>
            <p:ph type="title"/>
          </p:nvPr>
        </p:nvSpPr>
        <p:spPr>
          <a:xfrm>
            <a:off x="726342" y="345344"/>
            <a:ext cx="7938421" cy="2043694"/>
          </a:xfrm>
        </p:spPr>
        <p:txBody>
          <a:bodyPr/>
          <a:lstStyle/>
          <a:p>
            <a:r>
              <a:rPr lang="nb-NO"/>
              <a:t>Klikk for å redigere tittelstil</a:t>
            </a:r>
          </a:p>
        </p:txBody>
      </p:sp>
      <p:sp>
        <p:nvSpPr>
          <p:cNvPr id="7" name="Plassholder for innhold 2">
            <a:extLst>
              <a:ext uri="{FF2B5EF4-FFF2-40B4-BE49-F238E27FC236}">
                <a16:creationId xmlns:a16="http://schemas.microsoft.com/office/drawing/2014/main" id="{9D994C50-2DD6-62CF-062E-774A0EF41307}"/>
              </a:ext>
            </a:extLst>
          </p:cNvPr>
          <p:cNvSpPr>
            <a:spLocks noGrp="1"/>
          </p:cNvSpPr>
          <p:nvPr>
            <p:ph sz="half" idx="1" hasCustomPrompt="1"/>
          </p:nvPr>
        </p:nvSpPr>
        <p:spPr>
          <a:xfrm>
            <a:off x="726346" y="2504451"/>
            <a:ext cx="793842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2642863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24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nhold, overskrift og sett inn lite bilde">
    <p:spTree>
      <p:nvGrpSpPr>
        <p:cNvPr id="1" name=""/>
        <p:cNvGrpSpPr/>
        <p:nvPr/>
      </p:nvGrpSpPr>
      <p:grpSpPr>
        <a:xfrm>
          <a:off x="0" y="0"/>
          <a:ext cx="0" cy="0"/>
          <a:chOff x="0" y="0"/>
          <a:chExt cx="0" cy="0"/>
        </a:xfrm>
      </p:grpSpPr>
      <p:sp>
        <p:nvSpPr>
          <p:cNvPr id="3" name="Plassholder for bilde 5">
            <a:extLst>
              <a:ext uri="{FF2B5EF4-FFF2-40B4-BE49-F238E27FC236}">
                <a16:creationId xmlns:a16="http://schemas.microsoft.com/office/drawing/2014/main" id="{A4658D1F-F103-AA67-DFCF-4471AC2024B6}"/>
              </a:ext>
            </a:extLst>
          </p:cNvPr>
          <p:cNvSpPr>
            <a:spLocks noGrp="1" noChangeAspect="1"/>
          </p:cNvSpPr>
          <p:nvPr>
            <p:ph type="pic" sz="quarter" idx="10" hasCustomPrompt="1"/>
          </p:nvPr>
        </p:nvSpPr>
        <p:spPr>
          <a:xfrm>
            <a:off x="9167278" y="1"/>
            <a:ext cx="3024722" cy="6858000"/>
          </a:xfrm>
        </p:spPr>
        <p:txBody>
          <a:bodyPr/>
          <a:lstStyle>
            <a:lvl1pPr marL="0" indent="0">
              <a:buNone/>
              <a:defRPr sz="1370">
                <a:solidFill>
                  <a:schemeClr val="bg2"/>
                </a:solidFill>
              </a:defRPr>
            </a:lvl1pPr>
          </a:lstStyle>
          <a:p>
            <a:r>
              <a:rPr lang="nb-NO"/>
              <a:t>Sett inn bilde </a:t>
            </a:r>
            <a:r>
              <a:rPr lang="nb-NO" err="1"/>
              <a:t>o.l</a:t>
            </a:r>
            <a:endParaRPr lang="nb-NO"/>
          </a:p>
        </p:txBody>
      </p:sp>
      <p:sp>
        <p:nvSpPr>
          <p:cNvPr id="2" name="Tittel 1">
            <a:extLst>
              <a:ext uri="{FF2B5EF4-FFF2-40B4-BE49-F238E27FC236}">
                <a16:creationId xmlns:a16="http://schemas.microsoft.com/office/drawing/2014/main" id="{A5A229BE-D417-64C5-D44F-29AC3B1C1E56}"/>
              </a:ext>
            </a:extLst>
          </p:cNvPr>
          <p:cNvSpPr>
            <a:spLocks noGrp="1"/>
          </p:cNvSpPr>
          <p:nvPr>
            <p:ph type="title"/>
          </p:nvPr>
        </p:nvSpPr>
        <p:spPr>
          <a:xfrm>
            <a:off x="726342" y="345344"/>
            <a:ext cx="7938421" cy="2043694"/>
          </a:xfrm>
        </p:spPr>
        <p:txBody>
          <a:bodyPr/>
          <a:lstStyle/>
          <a:p>
            <a:r>
              <a:rPr lang="nb-NO"/>
              <a:t>Klikk for å redigere tittelstil</a:t>
            </a:r>
          </a:p>
        </p:txBody>
      </p:sp>
      <p:sp>
        <p:nvSpPr>
          <p:cNvPr id="6" name="Plassholder for innhold 2">
            <a:extLst>
              <a:ext uri="{FF2B5EF4-FFF2-40B4-BE49-F238E27FC236}">
                <a16:creationId xmlns:a16="http://schemas.microsoft.com/office/drawing/2014/main" id="{95157FE5-8D43-1F1C-2C0F-99BD00A83D32}"/>
              </a:ext>
            </a:extLst>
          </p:cNvPr>
          <p:cNvSpPr>
            <a:spLocks noGrp="1"/>
          </p:cNvSpPr>
          <p:nvPr>
            <p:ph sz="half" idx="1" hasCustomPrompt="1"/>
          </p:nvPr>
        </p:nvSpPr>
        <p:spPr>
          <a:xfrm>
            <a:off x="726346" y="2504451"/>
            <a:ext cx="793842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25835302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2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nhold og sett inn lite bilde, magen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769DBC0-B64F-4FCA-124A-118D72BD3C65}"/>
              </a:ext>
            </a:extLst>
          </p:cNvPr>
          <p:cNvSpPr/>
          <p:nvPr userDrawn="1"/>
        </p:nvSpPr>
        <p:spPr>
          <a:xfrm>
            <a:off x="9167278" y="1"/>
            <a:ext cx="302472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083"/>
          </a:p>
        </p:txBody>
      </p:sp>
      <p:sp>
        <p:nvSpPr>
          <p:cNvPr id="7" name="Plassholder for bilde 5">
            <a:extLst>
              <a:ext uri="{FF2B5EF4-FFF2-40B4-BE49-F238E27FC236}">
                <a16:creationId xmlns:a16="http://schemas.microsoft.com/office/drawing/2014/main" id="{69522A16-EE6B-7821-D81B-F7F672202A42}"/>
              </a:ext>
            </a:extLst>
          </p:cNvPr>
          <p:cNvSpPr>
            <a:spLocks noGrp="1" noChangeAspect="1"/>
          </p:cNvSpPr>
          <p:nvPr>
            <p:ph type="pic" sz="quarter" idx="10" hasCustomPrompt="1"/>
          </p:nvPr>
        </p:nvSpPr>
        <p:spPr>
          <a:xfrm>
            <a:off x="9488937" y="345348"/>
            <a:ext cx="2367295" cy="6167305"/>
          </a:xfrm>
        </p:spPr>
        <p:txBody>
          <a:bodyPr/>
          <a:lstStyle>
            <a:lvl1pPr marL="0" indent="0">
              <a:buNone/>
              <a:defRPr sz="1370">
                <a:solidFill>
                  <a:schemeClr val="bg2"/>
                </a:solidFill>
              </a:defRPr>
            </a:lvl1pPr>
          </a:lstStyle>
          <a:p>
            <a:r>
              <a:rPr lang="nb-NO"/>
              <a:t>Sett inn bilde </a:t>
            </a:r>
            <a:r>
              <a:rPr lang="nb-NO" err="1"/>
              <a:t>o.l</a:t>
            </a:r>
            <a:endParaRPr lang="nb-NO"/>
          </a:p>
        </p:txBody>
      </p:sp>
      <p:sp>
        <p:nvSpPr>
          <p:cNvPr id="2" name="Tittel 1">
            <a:extLst>
              <a:ext uri="{FF2B5EF4-FFF2-40B4-BE49-F238E27FC236}">
                <a16:creationId xmlns:a16="http://schemas.microsoft.com/office/drawing/2014/main" id="{95885CEC-EEED-79C6-3462-4B990E2D35F9}"/>
              </a:ext>
            </a:extLst>
          </p:cNvPr>
          <p:cNvSpPr>
            <a:spLocks noGrp="1"/>
          </p:cNvSpPr>
          <p:nvPr>
            <p:ph type="title"/>
          </p:nvPr>
        </p:nvSpPr>
        <p:spPr>
          <a:xfrm>
            <a:off x="726342" y="345344"/>
            <a:ext cx="7938421" cy="2043694"/>
          </a:xfrm>
        </p:spPr>
        <p:txBody>
          <a:bodyPr/>
          <a:lstStyle/>
          <a:p>
            <a:r>
              <a:rPr lang="nb-NO"/>
              <a:t>Klikk for å redigere tittelstil</a:t>
            </a:r>
          </a:p>
        </p:txBody>
      </p:sp>
      <p:sp>
        <p:nvSpPr>
          <p:cNvPr id="6" name="Plassholder for innhold 2">
            <a:extLst>
              <a:ext uri="{FF2B5EF4-FFF2-40B4-BE49-F238E27FC236}">
                <a16:creationId xmlns:a16="http://schemas.microsoft.com/office/drawing/2014/main" id="{8E0306CF-23A2-AFFC-4674-5A7EE8993C3C}"/>
              </a:ext>
            </a:extLst>
          </p:cNvPr>
          <p:cNvSpPr>
            <a:spLocks noGrp="1"/>
          </p:cNvSpPr>
          <p:nvPr>
            <p:ph sz="half" idx="1" hasCustomPrompt="1"/>
          </p:nvPr>
        </p:nvSpPr>
        <p:spPr>
          <a:xfrm>
            <a:off x="726346" y="2504451"/>
            <a:ext cx="7938421" cy="4008206"/>
          </a:xfrm>
        </p:spPr>
        <p:txBody>
          <a:bodyPr/>
          <a:lstStyle/>
          <a:p>
            <a:pPr lvl="0"/>
            <a:r>
              <a:rPr lang="nb-NO"/>
              <a:t>Skriv inn tekst</a:t>
            </a:r>
          </a:p>
          <a:p>
            <a:pPr lvl="1"/>
            <a:r>
              <a:rPr lang="nb-NO"/>
              <a:t>Andre nivå</a:t>
            </a:r>
          </a:p>
          <a:p>
            <a:pPr lvl="2"/>
            <a:r>
              <a:rPr lang="nb-NO"/>
              <a:t>Tredje nivå</a:t>
            </a:r>
          </a:p>
          <a:p>
            <a:pPr lvl="2"/>
            <a:endParaRPr lang="nb-NO"/>
          </a:p>
        </p:txBody>
      </p:sp>
    </p:spTree>
    <p:extLst>
      <p:ext uri="{BB962C8B-B14F-4D97-AF65-F5344CB8AC3E}">
        <p14:creationId xmlns:p14="http://schemas.microsoft.com/office/powerpoint/2010/main" val="11329083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249">
          <p15:clr>
            <a:srgbClr val="FBAE40"/>
          </p15:clr>
        </p15:guide>
        <p15:guide id="2" pos="3363">
          <p15:clr>
            <a:srgbClr val="FBAE40"/>
          </p15:clr>
        </p15:guide>
        <p15:guide id="3" pos="420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Innholdsside, magenta">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595ADB-DFE6-0A44-2D7F-9F9BC14A1FA8}"/>
              </a:ext>
            </a:extLst>
          </p:cNvPr>
          <p:cNvSpPr>
            <a:spLocks noGrp="1"/>
          </p:cNvSpPr>
          <p:nvPr>
            <p:ph type="title"/>
          </p:nvPr>
        </p:nvSpPr>
        <p:spPr>
          <a:xfrm>
            <a:off x="730364" y="345348"/>
            <a:ext cx="10550268" cy="2037622"/>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23E5B92F-03EF-11A9-212B-2F5490480B46}"/>
              </a:ext>
            </a:extLst>
          </p:cNvPr>
          <p:cNvSpPr>
            <a:spLocks noGrp="1"/>
          </p:cNvSpPr>
          <p:nvPr>
            <p:ph idx="1" hasCustomPrompt="1"/>
          </p:nvPr>
        </p:nvSpPr>
        <p:spPr>
          <a:xfrm>
            <a:off x="730364" y="2504449"/>
            <a:ext cx="10550268" cy="4008203"/>
          </a:xfrm>
        </p:spPr>
        <p:txBody>
          <a:bodyPr/>
          <a:lstStyle>
            <a:lvl1pPr>
              <a:buClr>
                <a:schemeClr val="bg1"/>
              </a:buClr>
              <a:defRPr>
                <a:solidFill>
                  <a:schemeClr val="bg1"/>
                </a:solidFill>
              </a:defRPr>
            </a:lvl1pPr>
            <a:lvl2pPr>
              <a:buClr>
                <a:schemeClr val="bg2"/>
              </a:buClr>
              <a:defRPr>
                <a:solidFill>
                  <a:schemeClr val="bg1"/>
                </a:solidFill>
              </a:defRPr>
            </a:lvl2pPr>
            <a:lvl3pPr>
              <a:buClr>
                <a:schemeClr val="accent6"/>
              </a:buClr>
              <a:defRPr>
                <a:solidFill>
                  <a:schemeClr val="bg1"/>
                </a:solidFill>
              </a:defRPr>
            </a:lvl3pPr>
            <a:lvl4pPr marL="295989" indent="0">
              <a:buNone/>
              <a:defRPr/>
            </a:lvl4pPr>
          </a:lstStyle>
          <a:p>
            <a:pPr lvl="0"/>
            <a:r>
              <a:rPr lang="nb-NO"/>
              <a:t>Skriv inn tekst</a:t>
            </a:r>
          </a:p>
          <a:p>
            <a:pPr lvl="1"/>
            <a:r>
              <a:rPr lang="nb-NO"/>
              <a:t>Andre nivå</a:t>
            </a:r>
          </a:p>
          <a:p>
            <a:pPr lvl="2"/>
            <a:r>
              <a:rPr lang="nb-NO"/>
              <a:t>Tredje nivå</a:t>
            </a:r>
          </a:p>
          <a:p>
            <a:pPr lvl="2"/>
            <a:endParaRPr lang="nb-NO"/>
          </a:p>
          <a:p>
            <a:pPr lvl="3"/>
            <a:endParaRPr lang="nb-NO"/>
          </a:p>
        </p:txBody>
      </p:sp>
    </p:spTree>
    <p:extLst>
      <p:ext uri="{BB962C8B-B14F-4D97-AF65-F5344CB8AC3E}">
        <p14:creationId xmlns:p14="http://schemas.microsoft.com/office/powerpoint/2010/main" val="1280495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Overskrift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3E5B92F-03EF-11A9-212B-2F5490480B46}"/>
              </a:ext>
            </a:extLst>
          </p:cNvPr>
          <p:cNvSpPr>
            <a:spLocks noGrp="1"/>
          </p:cNvSpPr>
          <p:nvPr>
            <p:ph idx="1" hasCustomPrompt="1"/>
          </p:nvPr>
        </p:nvSpPr>
        <p:spPr>
          <a:xfrm>
            <a:off x="730364" y="2201771"/>
            <a:ext cx="10550268" cy="4301932"/>
          </a:xfrm>
        </p:spPr>
        <p:txBody>
          <a:bodyPr/>
          <a:lstStyle>
            <a:lvl1pPr>
              <a:defRPr lang="nb-NO" dirty="0"/>
            </a:lvl1pPr>
            <a:lvl2pPr>
              <a:defRPr lang="nb-NO" dirty="0"/>
            </a:lvl2pPr>
            <a:lvl3pPr>
              <a:defRPr lang="nb-NO" dirty="0"/>
            </a:lvl3pPr>
          </a:lstStyle>
          <a:p>
            <a:pPr lvl="0"/>
            <a:r>
              <a:rPr lang="nb-NO"/>
              <a:t>Skriv inn tekst</a:t>
            </a:r>
          </a:p>
          <a:p>
            <a:pPr lvl="1"/>
            <a:r>
              <a:rPr lang="nb-NO"/>
              <a:t>Andre nivå</a:t>
            </a:r>
          </a:p>
          <a:p>
            <a:pPr lvl="2"/>
            <a:r>
              <a:rPr lang="nb-NO"/>
              <a:t>Tredje nivå</a:t>
            </a:r>
          </a:p>
        </p:txBody>
      </p:sp>
    </p:spTree>
    <p:extLst>
      <p:ext uri="{BB962C8B-B14F-4D97-AF65-F5344CB8AC3E}">
        <p14:creationId xmlns:p14="http://schemas.microsoft.com/office/powerpoint/2010/main" val="12467968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verskrift og innhold, magenta">
    <p:bg>
      <p:bgPr>
        <a:solidFill>
          <a:schemeClr val="accent4"/>
        </a:solidFill>
        <a:effectLst/>
      </p:bgPr>
    </p:bg>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70F8DAF6-73F0-4C2D-2AB7-51A450B34DA7}"/>
              </a:ext>
            </a:extLst>
          </p:cNvPr>
          <p:cNvSpPr>
            <a:spLocks noGrp="1"/>
          </p:cNvSpPr>
          <p:nvPr>
            <p:ph idx="1" hasCustomPrompt="1"/>
          </p:nvPr>
        </p:nvSpPr>
        <p:spPr>
          <a:xfrm>
            <a:off x="730364" y="2194452"/>
            <a:ext cx="10550268" cy="4318201"/>
          </a:xfrm>
        </p:spPr>
        <p:txBody>
          <a:bodyPr/>
          <a:lstStyle>
            <a:lvl1pPr>
              <a:buClr>
                <a:schemeClr val="tx1"/>
              </a:buClr>
              <a:defRPr/>
            </a:lvl1pPr>
            <a:lvl2pPr>
              <a:buClr>
                <a:schemeClr val="tx2"/>
              </a:buClr>
              <a:defRPr/>
            </a:lvl2pPr>
            <a:lvl3pPr>
              <a:buClr>
                <a:schemeClr val="accent6"/>
              </a:buClr>
              <a:defRPr/>
            </a:lvl3pPr>
          </a:lstStyle>
          <a:p>
            <a:pPr lvl="0"/>
            <a:r>
              <a:rPr lang="nb-NO"/>
              <a:t>Skriv inn tekst</a:t>
            </a:r>
          </a:p>
          <a:p>
            <a:pPr lvl="1"/>
            <a:r>
              <a:rPr lang="nb-NO"/>
              <a:t>Andre nivå</a:t>
            </a:r>
          </a:p>
          <a:p>
            <a:pPr lvl="2"/>
            <a:r>
              <a:rPr lang="nb-NO"/>
              <a:t>Tredje nivå</a:t>
            </a:r>
          </a:p>
        </p:txBody>
      </p:sp>
    </p:spTree>
    <p:extLst>
      <p:ext uri="{BB962C8B-B14F-4D97-AF65-F5344CB8AC3E}">
        <p14:creationId xmlns:p14="http://schemas.microsoft.com/office/powerpoint/2010/main" val="254586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omt lysbilde; sett inn diagram, bilder o.l">
    <p:spTree>
      <p:nvGrpSpPr>
        <p:cNvPr id="1" name=""/>
        <p:cNvGrpSpPr/>
        <p:nvPr/>
      </p:nvGrpSpPr>
      <p:grpSpPr>
        <a:xfrm>
          <a:off x="0" y="0"/>
          <a:ext cx="0" cy="0"/>
          <a:chOff x="0" y="0"/>
          <a:chExt cx="0" cy="0"/>
        </a:xfrm>
      </p:grpSpPr>
      <p:sp>
        <p:nvSpPr>
          <p:cNvPr id="2" name="Plassholder for bilde 5">
            <a:extLst>
              <a:ext uri="{FF2B5EF4-FFF2-40B4-BE49-F238E27FC236}">
                <a16:creationId xmlns:a16="http://schemas.microsoft.com/office/drawing/2014/main" id="{3BE3711B-CA1A-A72B-3323-30159653AD70}"/>
              </a:ext>
            </a:extLst>
          </p:cNvPr>
          <p:cNvSpPr>
            <a:spLocks noGrp="1" noChangeAspect="1"/>
          </p:cNvSpPr>
          <p:nvPr>
            <p:ph type="pic" sz="quarter" idx="10" hasCustomPrompt="1"/>
          </p:nvPr>
        </p:nvSpPr>
        <p:spPr>
          <a:xfrm>
            <a:off x="1" y="1"/>
            <a:ext cx="12191998" cy="6858000"/>
          </a:xfrm>
        </p:spPr>
        <p:txBody>
          <a:bodyPr/>
          <a:lstStyle>
            <a:lvl1pPr marL="0" indent="0">
              <a:buNone/>
              <a:defRPr sz="1370">
                <a:solidFill>
                  <a:schemeClr val="bg2"/>
                </a:solidFill>
              </a:defRPr>
            </a:lvl1pPr>
          </a:lstStyle>
          <a:p>
            <a:r>
              <a:rPr lang="nb-NO"/>
              <a:t>Sett inn bilde </a:t>
            </a:r>
            <a:r>
              <a:rPr lang="nb-NO" err="1"/>
              <a:t>o.l</a:t>
            </a:r>
            <a:endParaRPr lang="nb-NO"/>
          </a:p>
        </p:txBody>
      </p:sp>
    </p:spTree>
    <p:extLst>
      <p:ext uri="{BB962C8B-B14F-4D97-AF65-F5344CB8AC3E}">
        <p14:creationId xmlns:p14="http://schemas.microsoft.com/office/powerpoint/2010/main" val="25706481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omt lysbilde; sett inn diagram, bilder o.l, grå">
    <p:bg>
      <p:bgPr>
        <a:solidFill>
          <a:schemeClr val="accent4"/>
        </a:solidFill>
        <a:effectLst/>
      </p:bgPr>
    </p:bg>
    <p:spTree>
      <p:nvGrpSpPr>
        <p:cNvPr id="1" name=""/>
        <p:cNvGrpSpPr/>
        <p:nvPr/>
      </p:nvGrpSpPr>
      <p:grpSpPr>
        <a:xfrm>
          <a:off x="0" y="0"/>
          <a:ext cx="0" cy="0"/>
          <a:chOff x="0" y="0"/>
          <a:chExt cx="0" cy="0"/>
        </a:xfrm>
      </p:grpSpPr>
      <p:sp>
        <p:nvSpPr>
          <p:cNvPr id="2" name="Plassholder for bilde 5">
            <a:extLst>
              <a:ext uri="{FF2B5EF4-FFF2-40B4-BE49-F238E27FC236}">
                <a16:creationId xmlns:a16="http://schemas.microsoft.com/office/drawing/2014/main" id="{DA8A58E1-A7FB-EE50-B4D1-4AF68AF862F6}"/>
              </a:ext>
            </a:extLst>
          </p:cNvPr>
          <p:cNvSpPr>
            <a:spLocks noGrp="1" noChangeAspect="1"/>
          </p:cNvSpPr>
          <p:nvPr>
            <p:ph type="pic" sz="quarter" idx="10" hasCustomPrompt="1"/>
          </p:nvPr>
        </p:nvSpPr>
        <p:spPr>
          <a:xfrm>
            <a:off x="1" y="1"/>
            <a:ext cx="12191998" cy="6858000"/>
          </a:xfrm>
        </p:spPr>
        <p:txBody>
          <a:bodyPr/>
          <a:lstStyle>
            <a:lvl1pPr marL="0" indent="0">
              <a:buNone/>
              <a:defRPr sz="1370">
                <a:solidFill>
                  <a:schemeClr val="bg2"/>
                </a:solidFill>
              </a:defRPr>
            </a:lvl1pPr>
          </a:lstStyle>
          <a:p>
            <a:r>
              <a:rPr lang="nb-NO"/>
              <a:t>Sett inn bilde </a:t>
            </a:r>
            <a:r>
              <a:rPr lang="nb-NO" err="1"/>
              <a:t>o.l</a:t>
            </a:r>
            <a:endParaRPr lang="nb-NO"/>
          </a:p>
        </p:txBody>
      </p:sp>
    </p:spTree>
    <p:extLst>
      <p:ext uri="{BB962C8B-B14F-4D97-AF65-F5344CB8AC3E}">
        <p14:creationId xmlns:p14="http://schemas.microsoft.com/office/powerpoint/2010/main" val="42151288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teside; hvit riksløve-animasjon">
    <p:bg>
      <p:bgPr>
        <a:solidFill>
          <a:schemeClr val="tx2"/>
        </a:solidFill>
        <a:effectLst/>
      </p:bgPr>
    </p:bg>
    <p:spTree>
      <p:nvGrpSpPr>
        <p:cNvPr id="1" name=""/>
        <p:cNvGrpSpPr/>
        <p:nvPr/>
      </p:nvGrpSpPr>
      <p:grpSpPr>
        <a:xfrm>
          <a:off x="0" y="0"/>
          <a:ext cx="0" cy="0"/>
          <a:chOff x="0" y="0"/>
          <a:chExt cx="0" cy="0"/>
        </a:xfrm>
      </p:grpSpPr>
      <p:pic>
        <p:nvPicPr>
          <p:cNvPr id="4" name="Video 2">
            <a:hlinkClick r:id="" action="ppaction://media"/>
            <a:extLst>
              <a:ext uri="{FF2B5EF4-FFF2-40B4-BE49-F238E27FC236}">
                <a16:creationId xmlns:a16="http://schemas.microsoft.com/office/drawing/2014/main" id="{BFDDCDE7-F33F-6385-AC48-3DFC7B128DB2}"/>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8159"/>
            <a:ext cx="12192000" cy="6841684"/>
          </a:xfrm>
          <a:prstGeom prst="rect">
            <a:avLst/>
          </a:prstGeom>
        </p:spPr>
      </p:pic>
    </p:spTree>
    <p:extLst>
      <p:ext uri="{BB962C8B-B14F-4D97-AF65-F5344CB8AC3E}">
        <p14:creationId xmlns:p14="http://schemas.microsoft.com/office/powerpoint/2010/main" val="1306921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9727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9443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357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01467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0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9603" y="5949950"/>
            <a:ext cx="2884815" cy="690383"/>
          </a:xfrm>
          <a:prstGeom prst="rect">
            <a:avLst/>
          </a:prstGeom>
        </p:spPr>
      </p:pic>
      <p:sp>
        <p:nvSpPr>
          <p:cNvPr id="2" name="Tittel 1">
            <a:extLst>
              <a:ext uri="{FF2B5EF4-FFF2-40B4-BE49-F238E27FC236}">
                <a16:creationId xmlns:a16="http://schemas.microsoft.com/office/drawing/2014/main" id="{26347F3C-5137-A6C5-E230-DACD6E38746E}"/>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legge til en tittel</a:t>
            </a:r>
          </a:p>
        </p:txBody>
      </p:sp>
      <p:sp>
        <p:nvSpPr>
          <p:cNvPr id="4" name="Undertittel 2">
            <a:extLst>
              <a:ext uri="{FF2B5EF4-FFF2-40B4-BE49-F238E27FC236}">
                <a16:creationId xmlns:a16="http://schemas.microsoft.com/office/drawing/2014/main" id="{353D6FDD-E3B7-4344-18FF-3123408493B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en undertittel</a:t>
            </a:r>
          </a:p>
        </p:txBody>
      </p:sp>
      <p:cxnSp>
        <p:nvCxnSpPr>
          <p:cNvPr id="6" name="Rett linje 5">
            <a:extLst>
              <a:ext uri="{FF2B5EF4-FFF2-40B4-BE49-F238E27FC236}">
                <a16:creationId xmlns:a16="http://schemas.microsoft.com/office/drawing/2014/main" id="{AB62AF80-2748-F285-1E6E-3817977BE02C}"/>
              </a:ext>
            </a:extLst>
          </p:cNvPr>
          <p:cNvCxnSpPr/>
          <p:nvPr userDrawn="1"/>
        </p:nvCxnSpPr>
        <p:spPr>
          <a:xfrm>
            <a:off x="4294800" y="3787200"/>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09.06.2026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09.06.2026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09.06.2026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09.06.2026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09.06.2026</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6865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09.06.2026</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399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58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520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8825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125009"/>
            <a:ext cx="12191999" cy="5184776"/>
          </a:xfrm>
          <a:prstGeom prst="rect">
            <a:avLst/>
          </a:prstGeom>
        </p:spPr>
      </p:pic>
      <p:pic>
        <p:nvPicPr>
          <p:cNvPr id="11" name="Bilde 10"/>
          <p:cNvPicPr>
            <a:picLocks noChangeAspect="1"/>
          </p:cNvPicPr>
          <p:nvPr userDrawn="1"/>
        </p:nvPicPr>
        <p:blipFill>
          <a:blip r:embed="rId3"/>
          <a:stretch>
            <a:fillRect/>
          </a:stretch>
        </p:blipFill>
        <p:spPr>
          <a:xfrm>
            <a:off x="0" y="1125009"/>
            <a:ext cx="12192000" cy="76121"/>
          </a:xfrm>
          <a:prstGeom prst="rect">
            <a:avLst/>
          </a:prstGeom>
        </p:spPr>
      </p:pic>
      <p:sp>
        <p:nvSpPr>
          <p:cNvPr id="2" name="Tittel 1"/>
          <p:cNvSpPr>
            <a:spLocks noGrp="1"/>
          </p:cNvSpPr>
          <p:nvPr>
            <p:ph type="ctrTitle" hasCustomPrompt="1"/>
          </p:nvPr>
        </p:nvSpPr>
        <p:spPr>
          <a:xfrm>
            <a:off x="4944005"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3" name="Undertittel 2"/>
          <p:cNvSpPr>
            <a:spLocks noGrp="1"/>
          </p:cNvSpPr>
          <p:nvPr>
            <p:ph type="subTitle" idx="1"/>
          </p:nvPr>
        </p:nvSpPr>
        <p:spPr>
          <a:xfrm>
            <a:off x="4944357"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9321453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9984584" y="1200072"/>
            <a:ext cx="2207417" cy="510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7" name="Bilde 6"/>
          <p:cNvPicPr>
            <a:picLocks noChangeAspect="1"/>
          </p:cNvPicPr>
          <p:nvPr userDrawn="1"/>
        </p:nvPicPr>
        <p:blipFill rotWithShape="1">
          <a:blip r:embed="rId2"/>
          <a:srcRect t="22108"/>
          <a:stretch/>
        </p:blipFill>
        <p:spPr>
          <a:xfrm>
            <a:off x="2" y="1125008"/>
            <a:ext cx="9984581" cy="518477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1125009"/>
            <a:ext cx="12192001" cy="5184775"/>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5" y="1125008"/>
            <a:ext cx="12192001" cy="5184776"/>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wrap="square">
            <a:normAutofit/>
          </a:bodyPr>
          <a:lstStyle>
            <a:lvl1pPr marL="0" indent="0" algn="r">
              <a:buNone/>
              <a:defRPr sz="1867">
                <a:solidFill>
                  <a:schemeClr val="bg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685564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8015994" y="1195260"/>
            <a:ext cx="4176005" cy="5104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357" y="1125008"/>
            <a:ext cx="12192000" cy="5184776"/>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357" y="1123940"/>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4223242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8015994" y="1195260"/>
            <a:ext cx="4176005" cy="5104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1" y="1125008"/>
            <a:ext cx="12191999" cy="5184776"/>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1123940"/>
            <a:ext cx="12192000" cy="518584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567468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1153215"/>
            <a:ext cx="12192000" cy="5156568"/>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5429" y="1148010"/>
            <a:ext cx="12192000" cy="5161772"/>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5429" y="1143587"/>
            <a:ext cx="12192000" cy="5166195"/>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6480000" y="1195260"/>
            <a:ext cx="5712000" cy="5104901"/>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90729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1123951"/>
            <a:ext cx="12188475" cy="5185829"/>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1123940"/>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201605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23952"/>
            <a:ext cx="12192000" cy="5185833"/>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1200072"/>
            <a:ext cx="12192000" cy="5109712"/>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3525" y="1200073"/>
            <a:ext cx="12192000" cy="5109712"/>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972330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Forside – Hes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C0760C6-75D2-417A-A86F-4B6C9B79AF8B}"/>
              </a:ext>
            </a:extLst>
          </p:cNvPr>
          <p:cNvPicPr>
            <a:picLocks noChangeAspect="1"/>
          </p:cNvPicPr>
          <p:nvPr userDrawn="1"/>
        </p:nvPicPr>
        <p:blipFill>
          <a:blip r:embed="rId2"/>
          <a:stretch>
            <a:fillRect/>
          </a:stretch>
        </p:blipFill>
        <p:spPr>
          <a:xfrm>
            <a:off x="0" y="1123951"/>
            <a:ext cx="7778744" cy="5185829"/>
          </a:xfrm>
          <a:prstGeom prst="rect">
            <a:avLst/>
          </a:prstGeom>
        </p:spPr>
      </p:pic>
      <p:sp>
        <p:nvSpPr>
          <p:cNvPr id="14" name="Rektangel 13">
            <a:extLst>
              <a:ext uri="{FF2B5EF4-FFF2-40B4-BE49-F238E27FC236}">
                <a16:creationId xmlns:a16="http://schemas.microsoft.com/office/drawing/2014/main" id="{2836FF25-EC0D-4052-B549-5726E4D004CB}"/>
              </a:ext>
            </a:extLst>
          </p:cNvPr>
          <p:cNvSpPr/>
          <p:nvPr userDrawn="1"/>
        </p:nvSpPr>
        <p:spPr>
          <a:xfrm rot="10800000">
            <a:off x="0"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Rektangel 15">
            <a:extLst>
              <a:ext uri="{FF2B5EF4-FFF2-40B4-BE49-F238E27FC236}">
                <a16:creationId xmlns:a16="http://schemas.microsoft.com/office/drawing/2014/main" id="{E66DB089-C6BD-45AF-904D-6D6EF940A515}"/>
              </a:ext>
            </a:extLst>
          </p:cNvPr>
          <p:cNvSpPr/>
          <p:nvPr userDrawn="1"/>
        </p:nvSpPr>
        <p:spPr>
          <a:xfrm rot="10800000">
            <a:off x="0" y="1123940"/>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0626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123952"/>
            <a:ext cx="12191999" cy="5185833"/>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96590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156477"/>
            <a:ext cx="12191999" cy="5153308"/>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3525" y="1200073"/>
            <a:ext cx="12192000" cy="5109712"/>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3525" y="1132169"/>
            <a:ext cx="12192000" cy="5177615"/>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7252366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23952"/>
            <a:ext cx="12192000" cy="5185833"/>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9421095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23952"/>
            <a:ext cx="12192000" cy="5185833"/>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a:t>Klikk for å </a:t>
            </a:r>
            <a:br>
              <a:rPr lang="nb-NO"/>
            </a:br>
            <a:r>
              <a:rPr lang="nb-NO"/>
              <a:t>redigere tittel</a:t>
            </a:r>
            <a:endParaRPr lang="en-GB"/>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a:solidFill>
                  <a:schemeClr val="tx1"/>
                </a:solidFill>
                <a:effectLst/>
                <a:latin typeface="+mj-lt"/>
                <a:ea typeface="Arial" charset="0"/>
                <a:cs typeface="Arial" charset="0"/>
              </a:rPr>
              <a:t>NORWEGIAN POLICE</a:t>
            </a:r>
            <a:endParaRPr lang="nb-NO" sz="800" b="1" kern="120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802056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1123950"/>
            <a:ext cx="12222043" cy="5185833"/>
          </a:xfrm>
          <a:prstGeom prst="rect">
            <a:avLst/>
          </a:prstGeom>
        </p:spPr>
      </p:pic>
      <p:sp>
        <p:nvSpPr>
          <p:cNvPr id="28" name="Plassholder for tekst 2"/>
          <p:cNvSpPr>
            <a:spLocks noGrp="1"/>
          </p:cNvSpPr>
          <p:nvPr>
            <p:ph type="body" sz="quarter" idx="15" hasCustomPrompt="1"/>
          </p:nvPr>
        </p:nvSpPr>
        <p:spPr>
          <a:xfrm>
            <a:off x="3631421" y="2142725"/>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29" name="Plassholder for tekst 11"/>
          <p:cNvSpPr>
            <a:spLocks noGrp="1"/>
          </p:cNvSpPr>
          <p:nvPr>
            <p:ph type="body" sz="quarter" idx="16" hasCustomPrompt="1"/>
          </p:nvPr>
        </p:nvSpPr>
        <p:spPr>
          <a:xfrm>
            <a:off x="4725551" y="2142725"/>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3631421" y="2597875"/>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4725551" y="2597875"/>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3631421" y="3053026"/>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4725551" y="3053026"/>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3631421" y="3508177"/>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4725551" y="3508177"/>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3631421" y="3963327"/>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4725551" y="3963327"/>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3631421" y="4418478"/>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4725551" y="4418478"/>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3631421" y="4873629"/>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4725551" y="4873629"/>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3631421" y="5328777"/>
            <a:ext cx="893011" cy="437692"/>
          </a:xfrm>
        </p:spPr>
        <p:txBody>
          <a:bodyPr>
            <a:noAutofit/>
          </a:bodyPr>
          <a:lstStyle>
            <a:lvl1pPr marL="0" indent="0" algn="r">
              <a:buNone/>
              <a:defRPr sz="2133" b="1">
                <a:solidFill>
                  <a:schemeClr val="accent5"/>
                </a:solidFill>
              </a:defRPr>
            </a:lvl1pPr>
          </a:lstStyle>
          <a:p>
            <a:pPr lvl="0"/>
            <a:r>
              <a:rPr lang="nb-NO"/>
              <a:t>##</a:t>
            </a:r>
            <a:endParaRPr lang="en-GB"/>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4725551" y="5328777"/>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Agendapunkt</a:t>
            </a:r>
            <a:endParaRPr lang="en-GB"/>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720019" y="6503746"/>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41280023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1123952"/>
            <a:ext cx="12192000" cy="5185833"/>
          </a:xfrm>
          <a:prstGeom prst="rect">
            <a:avLst/>
          </a:prstGeom>
        </p:spPr>
      </p:pic>
      <p:sp>
        <p:nvSpPr>
          <p:cNvPr id="18" name="Plassholder for tekst 2"/>
          <p:cNvSpPr>
            <a:spLocks noGrp="1"/>
          </p:cNvSpPr>
          <p:nvPr>
            <p:ph type="body" sz="quarter" idx="13" hasCustomPrompt="1"/>
          </p:nvPr>
        </p:nvSpPr>
        <p:spPr>
          <a:xfrm>
            <a:off x="719667" y="1892300"/>
            <a:ext cx="1723563" cy="1277968"/>
          </a:xfrm>
        </p:spPr>
        <p:txBody>
          <a:bodyPr>
            <a:noAutofit/>
          </a:bodyPr>
          <a:lstStyle>
            <a:lvl1pPr marL="0" indent="0" algn="r">
              <a:buNone/>
              <a:defRPr sz="6133" b="1"/>
            </a:lvl1pPr>
          </a:lstStyle>
          <a:p>
            <a:pPr lvl="0"/>
            <a:r>
              <a:rPr lang="nb-NO"/>
              <a:t>##</a:t>
            </a:r>
            <a:endParaRPr lang="en-GB"/>
          </a:p>
        </p:txBody>
      </p:sp>
      <p:sp>
        <p:nvSpPr>
          <p:cNvPr id="19" name="Plassholder for tekst 11"/>
          <p:cNvSpPr>
            <a:spLocks noGrp="1"/>
          </p:cNvSpPr>
          <p:nvPr>
            <p:ph type="body" sz="quarter" idx="14" hasCustomPrompt="1"/>
          </p:nvPr>
        </p:nvSpPr>
        <p:spPr>
          <a:xfrm>
            <a:off x="3776351" y="2329713"/>
            <a:ext cx="7695983" cy="3040175"/>
          </a:xfrm>
        </p:spPr>
        <p:txBody>
          <a:bodyPr>
            <a:normAutofit/>
          </a:bodyPr>
          <a:lstStyle>
            <a:lvl1pPr marL="0" indent="0">
              <a:buFont typeface="Arial" charset="0"/>
              <a:buNone/>
              <a:defRPr sz="2667"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a:t>Skilleark – rediger for å legge til tekst</a:t>
            </a:r>
            <a:endParaRPr lang="en-GB"/>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2734333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667"/>
            </a:lvl1pPr>
          </a:lstStyle>
          <a:p>
            <a:r>
              <a:rPr lang="nb-NO"/>
              <a:t>Klikk for å redigere tittelstil</a:t>
            </a:r>
            <a:endParaRPr lang="en-GB"/>
          </a:p>
        </p:txBody>
      </p:sp>
      <p:sp>
        <p:nvSpPr>
          <p:cNvPr id="3" name="Plassholder for innhold 2"/>
          <p:cNvSpPr>
            <a:spLocks noGrp="1"/>
          </p:cNvSpPr>
          <p:nvPr>
            <p:ph idx="1" hasCustomPrompt="1"/>
          </p:nvPr>
        </p:nvSpPr>
        <p:spPr/>
        <p:txBody>
          <a:body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374608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4832"/>
            <a:ext cx="10752667" cy="768349"/>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719667" y="2084917"/>
            <a:ext cx="10752315" cy="4224867"/>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2956575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4832"/>
            <a:ext cx="10752667" cy="768349"/>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719667" y="2084917"/>
            <a:ext cx="10752315" cy="4224867"/>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29331273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719667" y="1132295"/>
            <a:ext cx="10752667" cy="760711"/>
          </a:xfrm>
        </p:spPr>
        <p:txBody>
          <a:bodyPr>
            <a:normAutofit/>
          </a:bodyPr>
          <a:lstStyle>
            <a:lvl1pPr>
              <a:defRPr sz="2667"/>
            </a:lvl1pPr>
          </a:lstStyle>
          <a:p>
            <a:r>
              <a:rPr lang="nb-NO"/>
              <a:t>Klikk for å redigere tittelstil</a:t>
            </a:r>
            <a:endParaRPr lang="en-GB"/>
          </a:p>
        </p:txBody>
      </p:sp>
      <p:sp>
        <p:nvSpPr>
          <p:cNvPr id="3" name="Plassholder for innhold 2"/>
          <p:cNvSpPr>
            <a:spLocks noGrp="1"/>
          </p:cNvSpPr>
          <p:nvPr>
            <p:ph idx="1" hasCustomPrompt="1"/>
          </p:nvPr>
        </p:nvSpPr>
        <p:spPr>
          <a:xfrm>
            <a:off x="719667" y="2084917"/>
            <a:ext cx="5183717" cy="4224867"/>
          </a:xfrm>
        </p:spPr>
        <p:txBody>
          <a:body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Plassholder for innhold 7"/>
          <p:cNvSpPr>
            <a:spLocks noGrp="1"/>
          </p:cNvSpPr>
          <p:nvPr>
            <p:ph sz="quarter" idx="13" hasCustomPrompt="1"/>
          </p:nvPr>
        </p:nvSpPr>
        <p:spPr>
          <a:xfrm>
            <a:off x="6298720" y="2084917"/>
            <a:ext cx="5183717" cy="4224868"/>
          </a:xfrm>
        </p:spPr>
        <p:txBody>
          <a:body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150169786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6556"/>
            <a:ext cx="10752667" cy="771491"/>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715955" y="2092003"/>
            <a:ext cx="5187429"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Plassholder for innhold 7"/>
          <p:cNvSpPr>
            <a:spLocks noGrp="1"/>
          </p:cNvSpPr>
          <p:nvPr>
            <p:ph sz="quarter" idx="13" hasCustomPrompt="1"/>
          </p:nvPr>
        </p:nvSpPr>
        <p:spPr>
          <a:xfrm>
            <a:off x="6288618" y="2092003"/>
            <a:ext cx="5183716"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3865014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6556"/>
            <a:ext cx="10752667" cy="771491"/>
          </a:xfrm>
        </p:spPr>
        <p:txBody>
          <a:bodyPr>
            <a:normAutofit/>
          </a:bodyPr>
          <a:lstStyle>
            <a:lvl1pPr>
              <a:defRPr sz="2667">
                <a:solidFill>
                  <a:schemeClr val="bg1"/>
                </a:solidFill>
              </a:defRPr>
            </a:lvl1pPr>
          </a:lstStyle>
          <a:p>
            <a:r>
              <a:rPr lang="nb-NO"/>
              <a:t>Klikk for å redigere tittelstil</a:t>
            </a:r>
            <a:endParaRPr lang="en-GB"/>
          </a:p>
        </p:txBody>
      </p:sp>
      <p:sp>
        <p:nvSpPr>
          <p:cNvPr id="3" name="Plassholder for innhold 2"/>
          <p:cNvSpPr>
            <a:spLocks noGrp="1"/>
          </p:cNvSpPr>
          <p:nvPr>
            <p:ph idx="1" hasCustomPrompt="1"/>
          </p:nvPr>
        </p:nvSpPr>
        <p:spPr>
          <a:xfrm>
            <a:off x="715955" y="2092003"/>
            <a:ext cx="5187429"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Plassholder for innhold 7"/>
          <p:cNvSpPr>
            <a:spLocks noGrp="1"/>
          </p:cNvSpPr>
          <p:nvPr>
            <p:ph sz="quarter" idx="13" hasCustomPrompt="1"/>
          </p:nvPr>
        </p:nvSpPr>
        <p:spPr>
          <a:xfrm>
            <a:off x="6288618" y="2092003"/>
            <a:ext cx="5183716"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530862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3951"/>
            <a:ext cx="10752667" cy="772800"/>
          </a:xfrm>
        </p:spPr>
        <p:txBody>
          <a:bodyPr/>
          <a:lstStyle/>
          <a:p>
            <a:r>
              <a:rPr lang="nb-NO"/>
              <a:t>Klikk for å redigere tittelstil</a:t>
            </a:r>
            <a:endParaRPr lang="en-GB"/>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32595352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43415"/>
            <a:ext cx="10752667" cy="749591"/>
          </a:xfrm>
        </p:spPr>
        <p:txBody>
          <a:bodyPr>
            <a:normAutofit/>
          </a:bodyPr>
          <a:lstStyle>
            <a:lvl1pPr>
              <a:defRPr sz="2667">
                <a:solidFill>
                  <a:schemeClr val="bg1"/>
                </a:solidFill>
              </a:defRPr>
            </a:lvl1pPr>
          </a:lstStyle>
          <a:p>
            <a:r>
              <a:rPr lang="nb-NO"/>
              <a:t>Klikk for å redigere tittelstil</a:t>
            </a:r>
            <a:endParaRPr lang="en-GB"/>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2494196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43415"/>
            <a:ext cx="10752667" cy="749591"/>
          </a:xfrm>
        </p:spPr>
        <p:txBody>
          <a:bodyPr>
            <a:normAutofit/>
          </a:bodyPr>
          <a:lstStyle>
            <a:lvl1pPr>
              <a:defRPr sz="2667">
                <a:solidFill>
                  <a:schemeClr val="bg1"/>
                </a:solidFill>
              </a:defRPr>
            </a:lvl1pPr>
          </a:lstStyle>
          <a:p>
            <a:r>
              <a:rPr lang="nb-NO"/>
              <a:t>Klikk for å redigere tittelstil</a:t>
            </a:r>
            <a:endParaRPr lang="en-GB"/>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30763702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689186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25882571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09.06.2026</a:t>
            </a:fld>
            <a:endParaRPr lang="en-GB"/>
          </a:p>
        </p:txBody>
      </p:sp>
    </p:spTree>
    <p:extLst>
      <p:ext uri="{BB962C8B-B14F-4D97-AF65-F5344CB8AC3E}">
        <p14:creationId xmlns:p14="http://schemas.microsoft.com/office/powerpoint/2010/main" val="19673233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2" y="1123951"/>
            <a:ext cx="12191999" cy="5185835"/>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p>
        </p:txBody>
      </p:sp>
      <p:sp>
        <p:nvSpPr>
          <p:cNvPr id="8" name="Title 1"/>
          <p:cNvSpPr>
            <a:spLocks noGrp="1"/>
          </p:cNvSpPr>
          <p:nvPr>
            <p:ph type="title" hasCustomPrompt="1"/>
          </p:nvPr>
        </p:nvSpPr>
        <p:spPr>
          <a:xfrm>
            <a:off x="-1" y="1892300"/>
            <a:ext cx="12192001" cy="1152701"/>
          </a:xfrm>
          <a:prstGeom prst="rect">
            <a:avLst/>
          </a:prstGeom>
          <a:noFill/>
        </p:spPr>
        <p:txBody>
          <a:bodyPr wrap="square" tIns="360000" bIns="360000" anchor="ctr">
            <a:noAutofit/>
          </a:bodyPr>
          <a:lstStyle>
            <a:lvl1pPr algn="ctr">
              <a:defRPr sz="2667" b="1" baseline="0">
                <a:solidFill>
                  <a:schemeClr val="tx1"/>
                </a:solidFill>
              </a:defRPr>
            </a:lvl1pPr>
          </a:lstStyle>
          <a:p>
            <a:r>
              <a:rPr lang="nb-NO" noProof="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228220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488015" y="1892301"/>
            <a:ext cx="9210340" cy="2304697"/>
          </a:xfrm>
        </p:spPr>
        <p:txBody>
          <a:bodyPr anchor="b" anchorCtr="0">
            <a:normAutofit/>
          </a:bodyPr>
          <a:lstStyle>
            <a:lvl1pPr marL="0" indent="0" algn="ctr">
              <a:lnSpc>
                <a:spcPct val="100000"/>
              </a:lnSpc>
              <a:buNone/>
              <a:defRPr sz="2667" b="1"/>
            </a:lvl1pPr>
          </a:lstStyle>
          <a:p>
            <a:pPr lvl="0"/>
            <a:r>
              <a:rPr lang="nb-NO"/>
              <a:t>«Rediger for å legge til sitat»</a:t>
            </a:r>
            <a:endParaRPr lang="en-GB"/>
          </a:p>
        </p:txBody>
      </p:sp>
      <p:sp>
        <p:nvSpPr>
          <p:cNvPr id="6" name="Plassholder for innhold 5"/>
          <p:cNvSpPr>
            <a:spLocks noGrp="1"/>
          </p:cNvSpPr>
          <p:nvPr>
            <p:ph sz="quarter" idx="14" hasCustomPrompt="1"/>
          </p:nvPr>
        </p:nvSpPr>
        <p:spPr>
          <a:xfrm>
            <a:off x="1488016" y="4580996"/>
            <a:ext cx="9215969" cy="1153053"/>
          </a:xfrm>
        </p:spPr>
        <p:txBody>
          <a:bodyPr>
            <a:normAutofit/>
          </a:bodyPr>
          <a:lstStyle>
            <a:lvl1pPr marL="0" indent="0" algn="ctr">
              <a:buNone/>
              <a:defRPr sz="1467"/>
            </a:lvl1pPr>
          </a:lstStyle>
          <a:p>
            <a:pPr lvl="0"/>
            <a:r>
              <a:rPr lang="nb-NO"/>
              <a:t>Rediger for å legge kilde</a:t>
            </a:r>
            <a:endParaRPr lang="en-GB"/>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spTree>
    <p:extLst>
      <p:ext uri="{BB962C8B-B14F-4D97-AF65-F5344CB8AC3E}">
        <p14:creationId xmlns:p14="http://schemas.microsoft.com/office/powerpoint/2010/main" val="10909909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slideLayout" Target="../slideLayouts/slideLayout126.xml"/><Relationship Id="rId63" Type="http://schemas.openxmlformats.org/officeDocument/2006/relationships/slideLayout" Target="../slideLayouts/slideLayout134.xml"/><Relationship Id="rId68" Type="http://schemas.openxmlformats.org/officeDocument/2006/relationships/image" Target="../media/image28.png"/><Relationship Id="rId7" Type="http://schemas.openxmlformats.org/officeDocument/2006/relationships/slideLayout" Target="../slideLayouts/slideLayout7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61" Type="http://schemas.openxmlformats.org/officeDocument/2006/relationships/slideLayout" Target="../slideLayouts/slideLayout132.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theme" Target="../theme/theme2.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theme" Target="../theme/theme4.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7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9" r:id="rId2"/>
    <p:sldLayoutId id="2147483796" r:id="rId3"/>
    <p:sldLayoutId id="2147483727" r:id="rId4"/>
    <p:sldLayoutId id="2147483729" r:id="rId5"/>
    <p:sldLayoutId id="2147483730" r:id="rId6"/>
    <p:sldLayoutId id="2147483728" r:id="rId7"/>
    <p:sldLayoutId id="2147483731" r:id="rId8"/>
    <p:sldLayoutId id="2147483732" r:id="rId9"/>
    <p:sldLayoutId id="2147483743" r:id="rId10"/>
    <p:sldLayoutId id="2147483726" r:id="rId11"/>
    <p:sldLayoutId id="2147483774" r:id="rId12"/>
    <p:sldLayoutId id="2147483775" r:id="rId13"/>
    <p:sldLayoutId id="2147483776" r:id="rId14"/>
    <p:sldLayoutId id="2147483800" r:id="rId15"/>
    <p:sldLayoutId id="2147483755" r:id="rId16"/>
    <p:sldLayoutId id="2147483770" r:id="rId17"/>
    <p:sldLayoutId id="2147483771" r:id="rId18"/>
    <p:sldLayoutId id="2147483801" r:id="rId19"/>
    <p:sldLayoutId id="2147483780" r:id="rId20"/>
    <p:sldLayoutId id="2147483781" r:id="rId21"/>
    <p:sldLayoutId id="2147483782" r:id="rId22"/>
    <p:sldLayoutId id="2147483802" r:id="rId23"/>
    <p:sldLayoutId id="2147483777" r:id="rId24"/>
    <p:sldLayoutId id="2147483778" r:id="rId25"/>
    <p:sldLayoutId id="2147483779" r:id="rId26"/>
    <p:sldLayoutId id="2147483803" r:id="rId27"/>
    <p:sldLayoutId id="2147483703" r:id="rId28"/>
    <p:sldLayoutId id="2147483749" r:id="rId29"/>
    <p:sldLayoutId id="2147483704" r:id="rId30"/>
    <p:sldLayoutId id="2147483750" r:id="rId31"/>
    <p:sldLayoutId id="2147483705" r:id="rId32"/>
    <p:sldLayoutId id="2147483751" r:id="rId33"/>
    <p:sldLayoutId id="2147483707" r:id="rId34"/>
    <p:sldLayoutId id="2147483797" r:id="rId35"/>
    <p:sldLayoutId id="2147483798"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33" r:id="rId49"/>
    <p:sldLayoutId id="2147483747" r:id="rId50"/>
    <p:sldLayoutId id="2147483748" r:id="rId51"/>
    <p:sldLayoutId id="2147483783" r:id="rId52"/>
    <p:sldLayoutId id="2147483765" r:id="rId53"/>
    <p:sldLayoutId id="2147483764" r:id="rId54"/>
    <p:sldLayoutId id="2147483725" r:id="rId55"/>
    <p:sldLayoutId id="2147483746" r:id="rId56"/>
    <p:sldLayoutId id="2147483766" r:id="rId57"/>
    <p:sldLayoutId id="2147483767" r:id="rId58"/>
    <p:sldLayoutId id="2147483804" r:id="rId59"/>
    <p:sldLayoutId id="2147483772" r:id="rId60"/>
    <p:sldLayoutId id="2147483773" r:id="rId61"/>
    <p:sldLayoutId id="2147483719" r:id="rId62"/>
    <p:sldLayoutId id="2147483805" r:id="rId63"/>
    <p:sldLayoutId id="2147483744" r:id="rId64"/>
    <p:sldLayoutId id="2147483745" r:id="rId65"/>
    <p:sldLayoutId id="2147483768" r:id="rId66"/>
    <p:sldLayoutId id="2147483769" r:id="rId67"/>
    <p:sldLayoutId id="2147483806" r:id="rId68"/>
    <p:sldLayoutId id="2147483807" r:id="rId69"/>
    <p:sldLayoutId id="2147483808" r:id="rId70"/>
    <p:sldLayoutId id="2147483660"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19314" y="1123952"/>
            <a:ext cx="10752343" cy="768349"/>
          </a:xfrm>
          <a:prstGeom prst="rect">
            <a:avLst/>
          </a:prstGeom>
        </p:spPr>
        <p:txBody>
          <a:bodyPr vert="horz" lIns="0" tIns="0" rIns="0" bIns="0" rtlCol="0" anchor="b" anchorCtr="0">
            <a:normAutofit/>
          </a:bodyPr>
          <a:lstStyle/>
          <a:p>
            <a:r>
              <a:rPr lang="nb-NO"/>
              <a:t>Klikk for å redigere tittel</a:t>
            </a:r>
            <a:endParaRPr lang="en-GB"/>
          </a:p>
        </p:txBody>
      </p:sp>
      <p:sp>
        <p:nvSpPr>
          <p:cNvPr id="3" name="Plassholder for tekst 2"/>
          <p:cNvSpPr>
            <a:spLocks noGrp="1"/>
          </p:cNvSpPr>
          <p:nvPr>
            <p:ph type="body" idx="1"/>
          </p:nvPr>
        </p:nvSpPr>
        <p:spPr>
          <a:xfrm>
            <a:off x="719667" y="2084301"/>
            <a:ext cx="10752343" cy="4225484"/>
          </a:xfrm>
          <a:prstGeom prst="rect">
            <a:avLst/>
          </a:prstGeom>
        </p:spPr>
        <p:txBody>
          <a:bodyPr vert="horz" lIns="0" tIns="0" rIns="0" bIns="0" rtlCol="0">
            <a:normAutofit/>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bunntekst 4"/>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a:p>
        </p:txBody>
      </p:sp>
      <p:sp>
        <p:nvSpPr>
          <p:cNvPr id="18" name="Plassholder for lysbildenummer 5"/>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a:p>
        </p:txBody>
      </p:sp>
      <p:sp>
        <p:nvSpPr>
          <p:cNvPr id="19" name="Plassholder for dato 3"/>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09.06.2026</a:t>
            </a:fld>
            <a:endParaRPr lang="en-GB"/>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8" cstate="print">
            <a:extLst>
              <a:ext uri="{28A0092B-C50C-407E-A947-70E740481C1C}">
                <a14:useLocalDpi xmlns:a14="http://schemas.microsoft.com/office/drawing/2010/main"/>
              </a:ext>
            </a:extLst>
          </a:blip>
          <a:srcRect/>
          <a:stretch/>
        </p:blipFill>
        <p:spPr>
          <a:xfrm>
            <a:off x="254852" y="297713"/>
            <a:ext cx="1608616" cy="449885"/>
          </a:xfrm>
          <a:prstGeom prst="rect">
            <a:avLst/>
          </a:prstGeom>
        </p:spPr>
      </p:pic>
    </p:spTree>
    <p:extLst>
      <p:ext uri="{BB962C8B-B14F-4D97-AF65-F5344CB8AC3E}">
        <p14:creationId xmlns:p14="http://schemas.microsoft.com/office/powerpoint/2010/main" val="98473532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 id="2147483902" r:id="rId35"/>
    <p:sldLayoutId id="2147483903" r:id="rId36"/>
    <p:sldLayoutId id="2147483904" r:id="rId37"/>
    <p:sldLayoutId id="2147483905" r:id="rId38"/>
    <p:sldLayoutId id="2147483906" r:id="rId39"/>
    <p:sldLayoutId id="2147483907" r:id="rId40"/>
    <p:sldLayoutId id="2147483908" r:id="rId41"/>
    <p:sldLayoutId id="2147483909" r:id="rId42"/>
    <p:sldLayoutId id="2147483910" r:id="rId43"/>
    <p:sldLayoutId id="2147483911" r:id="rId44"/>
    <p:sldLayoutId id="2147483912" r:id="rId45"/>
    <p:sldLayoutId id="2147483913" r:id="rId46"/>
    <p:sldLayoutId id="2147483914" r:id="rId47"/>
    <p:sldLayoutId id="2147483915" r:id="rId48"/>
    <p:sldLayoutId id="2147483916" r:id="rId49"/>
    <p:sldLayoutId id="2147483917" r:id="rId50"/>
    <p:sldLayoutId id="2147483918" r:id="rId51"/>
    <p:sldLayoutId id="2147483919" r:id="rId52"/>
    <p:sldLayoutId id="2147483920" r:id="rId53"/>
    <p:sldLayoutId id="2147483921" r:id="rId54"/>
    <p:sldLayoutId id="2147483922" r:id="rId55"/>
    <p:sldLayoutId id="2147483923" r:id="rId56"/>
    <p:sldLayoutId id="2147483924" r:id="rId57"/>
    <p:sldLayoutId id="2147483925" r:id="rId58"/>
    <p:sldLayoutId id="2147483926" r:id="rId59"/>
    <p:sldLayoutId id="2147483927" r:id="rId60"/>
    <p:sldLayoutId id="2147483928" r:id="rId61"/>
    <p:sldLayoutId id="2147483929" r:id="rId62"/>
    <p:sldLayoutId id="2147483930" r:id="rId63"/>
    <p:sldLayoutId id="2147483931" r:id="rId64"/>
    <p:sldLayoutId id="2147483932" r:id="rId65"/>
    <p:sldLayoutId id="2147483933" r:id="rId66"/>
  </p:sldLayoutIdLst>
  <p:hf hdr="0"/>
  <p:txStyles>
    <p:titleStyle>
      <a:lvl1pPr algn="l" defTabSz="1219170" rtl="0" eaLnBrk="1" latinLnBrk="0" hangingPunct="1">
        <a:lnSpc>
          <a:spcPct val="90000"/>
        </a:lnSpc>
        <a:spcBef>
          <a:spcPct val="0"/>
        </a:spcBef>
        <a:buNone/>
        <a:defRPr sz="2667" b="1" kern="1200">
          <a:solidFill>
            <a:schemeClr val="tx1"/>
          </a:solidFill>
          <a:latin typeface="Verdana" charset="0"/>
          <a:ea typeface="Verdana" charset="0"/>
          <a:cs typeface="Verdana" charset="0"/>
        </a:defRPr>
      </a:lvl1pPr>
    </p:titleStyle>
    <p:bodyStyle>
      <a:lvl1pPr marL="191995" indent="-191995" algn="l" defTabSz="1219170" rtl="0" eaLnBrk="1" latinLnBrk="0" hangingPunct="1">
        <a:lnSpc>
          <a:spcPct val="100000"/>
        </a:lnSpc>
        <a:spcBef>
          <a:spcPts val="1333"/>
        </a:spcBef>
        <a:buFont typeface="Arial"/>
        <a:buChar char="•"/>
        <a:defRPr sz="2267" kern="1200">
          <a:solidFill>
            <a:schemeClr val="tx1"/>
          </a:solidFill>
          <a:latin typeface="Verdana" charset="0"/>
          <a:ea typeface="Verdana" charset="0"/>
          <a:cs typeface="Verdana" charset="0"/>
        </a:defRPr>
      </a:lvl1pPr>
      <a:lvl2pPr marL="431989" indent="-239994" algn="l" defTabSz="121917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986" indent="-191995" algn="l" defTabSz="1219170" rtl="0" eaLnBrk="1" latinLnBrk="0" hangingPunct="1">
        <a:lnSpc>
          <a:spcPct val="100000"/>
        </a:lnSpc>
        <a:spcBef>
          <a:spcPts val="667"/>
        </a:spcBef>
        <a:buFont typeface="LucidaGrande" charset="0"/>
        <a:buChar char="◦"/>
        <a:defRPr sz="1733" kern="1200">
          <a:solidFill>
            <a:schemeClr val="tx1"/>
          </a:solidFill>
          <a:latin typeface="Verdana" charset="0"/>
          <a:ea typeface="Verdana" charset="0"/>
          <a:cs typeface="Verdana" charset="0"/>
        </a:defRPr>
      </a:lvl3pPr>
      <a:lvl4pPr marL="815980" indent="-143996" algn="l" defTabSz="1219170" rtl="0" eaLnBrk="1" latinLnBrk="0" hangingPunct="1">
        <a:lnSpc>
          <a:spcPct val="100000"/>
        </a:lnSpc>
        <a:spcBef>
          <a:spcPts val="667"/>
        </a:spcBef>
        <a:buFont typeface="LucidaGrande" charset="0"/>
        <a:buChar char="⁄"/>
        <a:defRPr sz="1733" kern="1200">
          <a:solidFill>
            <a:schemeClr val="tx1"/>
          </a:solidFill>
          <a:latin typeface="Verdana" charset="0"/>
          <a:ea typeface="Verdana" charset="0"/>
          <a:cs typeface="Verdana" charset="0"/>
        </a:defRPr>
      </a:lvl4pPr>
      <a:lvl5pPr marL="959976" indent="-143996" algn="l" defTabSz="1219170" rtl="0" eaLnBrk="1" latinLnBrk="0" hangingPunct="1">
        <a:lnSpc>
          <a:spcPct val="100000"/>
        </a:lnSpc>
        <a:spcBef>
          <a:spcPts val="667"/>
        </a:spcBef>
        <a:buFont typeface="ArialUnicodeMS" charset="0"/>
        <a:buChar char="‣"/>
        <a:defRPr sz="1733" i="1" kern="1200">
          <a:solidFill>
            <a:schemeClr val="tx1"/>
          </a:solidFill>
          <a:latin typeface="Verdana" charset="0"/>
          <a:ea typeface="Verdana" charset="0"/>
          <a:cs typeface="Verdana"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4">
          <p15:clr>
            <a:srgbClr val="9FCC3B"/>
          </p15:clr>
        </p15:guide>
        <p15:guide id="5" pos="5420">
          <p15:clr>
            <a:srgbClr val="F26B43"/>
          </p15:clr>
        </p15:guide>
        <p15:guide id="6" orient="horz" pos="531">
          <p15:clr>
            <a:srgbClr val="9FCC3B"/>
          </p15:clr>
        </p15:guide>
        <p15:guide id="8" pos="2880">
          <p15:clr>
            <a:srgbClr val="F26B43"/>
          </p15:clr>
        </p15:guide>
        <p15:guide id="9" pos="139">
          <p15:clr>
            <a:srgbClr val="F26B43"/>
          </p15:clr>
        </p15:guide>
        <p15:guide id="12" orient="horz" pos="169">
          <p15:clr>
            <a:srgbClr val="9FCC3B"/>
          </p15:clr>
        </p15:guide>
        <p15:guide id="13" orient="horz" pos="2981">
          <p15:clr>
            <a:srgbClr val="9FCC3B"/>
          </p15:clr>
        </p15:guide>
        <p15:guide id="14" orient="horz" pos="3071">
          <p15:clr>
            <a:srgbClr val="9FCC3B"/>
          </p15:clr>
        </p15:guide>
        <p15:guide id="15" pos="2971">
          <p15:clr>
            <a:srgbClr val="F26B43"/>
          </p15:clr>
        </p15:guide>
        <p15:guide id="16" pos="2789">
          <p15:clr>
            <a:srgbClr val="F26B43"/>
          </p15:clr>
        </p15:guide>
        <p15:guide id="17" orient="horz" pos="985">
          <p15:clr>
            <a:srgbClr val="9FCC3B"/>
          </p15:clr>
        </p15:guide>
        <p15:guide id="18" pos="3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dato 3">
            <a:extLst>
              <a:ext uri="{FF2B5EF4-FFF2-40B4-BE49-F238E27FC236}">
                <a16:creationId xmlns:a16="http://schemas.microsoft.com/office/drawing/2014/main" id="{B8078F06-A817-E515-C765-4CDF39FC047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09.06.2026</a:t>
            </a:fld>
            <a:endParaRPr lang="nb-NO"/>
          </a:p>
        </p:txBody>
      </p:sp>
      <p:sp>
        <p:nvSpPr>
          <p:cNvPr id="8" name="Plassholder for bunntekst 4">
            <a:extLst>
              <a:ext uri="{FF2B5EF4-FFF2-40B4-BE49-F238E27FC236}">
                <a16:creationId xmlns:a16="http://schemas.microsoft.com/office/drawing/2014/main" id="{04F4C045-8591-A66E-DF7E-C0DBFD0C8D5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9" name="Plassholder for lysbildenummer 5">
            <a:extLst>
              <a:ext uri="{FF2B5EF4-FFF2-40B4-BE49-F238E27FC236}">
                <a16:creationId xmlns:a16="http://schemas.microsoft.com/office/drawing/2014/main" id="{648C3F40-F945-19F1-1287-32E513BE108A}"/>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19488868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4D7083-BDCA-6EF6-5CBD-B23D7C5866CD}"/>
              </a:ext>
            </a:extLst>
          </p:cNvPr>
          <p:cNvSpPr>
            <a:spLocks noGrp="1"/>
          </p:cNvSpPr>
          <p:nvPr>
            <p:ph type="title"/>
          </p:nvPr>
        </p:nvSpPr>
        <p:spPr>
          <a:xfrm>
            <a:off x="726344" y="365125"/>
            <a:ext cx="10554289" cy="2645582"/>
          </a:xfrm>
          <a:prstGeom prst="rect">
            <a:avLst/>
          </a:prstGeom>
        </p:spPr>
        <p:txBody>
          <a:bodyPr vert="horz" lIns="91440" tIns="45720" rIns="91440" bIns="45720" rtlCol="0" anchor="b" anchorCtr="0">
            <a:noAutofit/>
          </a:bodyPr>
          <a:lstStyle/>
          <a:p>
            <a:r>
              <a:rPr lang="nb-NO"/>
              <a:t>Klikk for å redigere tittelstil</a:t>
            </a:r>
          </a:p>
        </p:txBody>
      </p:sp>
      <p:sp>
        <p:nvSpPr>
          <p:cNvPr id="3" name="Plassholder for tekst 2">
            <a:extLst>
              <a:ext uri="{FF2B5EF4-FFF2-40B4-BE49-F238E27FC236}">
                <a16:creationId xmlns:a16="http://schemas.microsoft.com/office/drawing/2014/main" id="{A43ADFE7-EEBE-6EAF-8AA2-E167916B8694}"/>
              </a:ext>
            </a:extLst>
          </p:cNvPr>
          <p:cNvSpPr>
            <a:spLocks noGrp="1"/>
          </p:cNvSpPr>
          <p:nvPr>
            <p:ph type="body" idx="1"/>
          </p:nvPr>
        </p:nvSpPr>
        <p:spPr>
          <a:xfrm>
            <a:off x="732921" y="3121724"/>
            <a:ext cx="10547711" cy="3177476"/>
          </a:xfrm>
          <a:prstGeom prst="rect">
            <a:avLst/>
          </a:prstGeom>
        </p:spPr>
        <p:txBody>
          <a:bodyPr vert="horz" lIns="91440" tIns="45720" rIns="91440" bIns="45720" rtlCol="0">
            <a:noAutofit/>
          </a:bodyPr>
          <a:lstStyle/>
          <a:p>
            <a:pPr lvl="0"/>
            <a:r>
              <a:rPr lang="nb-NO"/>
              <a:t>Skriv inn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D7EA8C7-7721-518E-0625-D3DB11ACA695}"/>
              </a:ext>
            </a:extLst>
          </p:cNvPr>
          <p:cNvSpPr>
            <a:spLocks noGrp="1"/>
          </p:cNvSpPr>
          <p:nvPr>
            <p:ph type="dt" sz="half" idx="2"/>
          </p:nvPr>
        </p:nvSpPr>
        <p:spPr>
          <a:xfrm>
            <a:off x="838202" y="6356351"/>
            <a:ext cx="2743199" cy="365126"/>
          </a:xfrm>
          <a:prstGeom prst="rect">
            <a:avLst/>
          </a:prstGeom>
        </p:spPr>
        <p:txBody>
          <a:bodyPr vert="horz" lIns="91440" tIns="45720" rIns="91440" bIns="45720" rtlCol="0" anchor="ctr"/>
          <a:lstStyle>
            <a:lvl1pPr algn="l">
              <a:defRPr sz="1884">
                <a:solidFill>
                  <a:schemeClr val="tx1">
                    <a:tint val="75000"/>
                  </a:schemeClr>
                </a:solidFill>
                <a:latin typeface="Aptos" panose="020B0004020202020204" pitchFamily="34" charset="0"/>
              </a:defRPr>
            </a:lvl1pPr>
          </a:lstStyle>
          <a:p>
            <a:fld id="{3CE290F8-374B-44F1-8960-7FC84A0C9286}" type="datetimeFigureOut">
              <a:rPr lang="nb-NO" smtClean="0"/>
              <a:pPr/>
              <a:t>09.06.2026</a:t>
            </a:fld>
            <a:endParaRPr lang="nb-NO"/>
          </a:p>
        </p:txBody>
      </p:sp>
      <p:sp>
        <p:nvSpPr>
          <p:cNvPr id="5" name="Plassholder for bunntekst 4">
            <a:extLst>
              <a:ext uri="{FF2B5EF4-FFF2-40B4-BE49-F238E27FC236}">
                <a16:creationId xmlns:a16="http://schemas.microsoft.com/office/drawing/2014/main" id="{A80098E6-E838-EEB5-6AA7-06AECADAC624}"/>
              </a:ext>
            </a:extLst>
          </p:cNvPr>
          <p:cNvSpPr>
            <a:spLocks noGrp="1"/>
          </p:cNvSpPr>
          <p:nvPr>
            <p:ph type="ftr" sz="quarter" idx="3"/>
          </p:nvPr>
        </p:nvSpPr>
        <p:spPr>
          <a:xfrm>
            <a:off x="4038602" y="6356351"/>
            <a:ext cx="4114800" cy="365126"/>
          </a:xfrm>
          <a:prstGeom prst="rect">
            <a:avLst/>
          </a:prstGeom>
        </p:spPr>
        <p:txBody>
          <a:bodyPr vert="horz" lIns="91440" tIns="45720" rIns="91440" bIns="45720" rtlCol="0" anchor="ctr"/>
          <a:lstStyle>
            <a:lvl1pPr algn="ctr">
              <a:defRPr sz="1884">
                <a:solidFill>
                  <a:schemeClr val="tx1">
                    <a:tint val="75000"/>
                  </a:schemeClr>
                </a:solidFill>
                <a:latin typeface="Aptos" panose="020B0004020202020204" pitchFamily="34" charset="0"/>
              </a:defRPr>
            </a:lvl1pPr>
          </a:lstStyle>
          <a:p>
            <a:endParaRPr lang="nb-NO"/>
          </a:p>
        </p:txBody>
      </p:sp>
      <p:sp>
        <p:nvSpPr>
          <p:cNvPr id="6" name="Plassholder for lysbildenummer 5">
            <a:extLst>
              <a:ext uri="{FF2B5EF4-FFF2-40B4-BE49-F238E27FC236}">
                <a16:creationId xmlns:a16="http://schemas.microsoft.com/office/drawing/2014/main" id="{5AF0CA63-F7E0-98E7-09D3-86CDA254E7BE}"/>
              </a:ext>
            </a:extLst>
          </p:cNvPr>
          <p:cNvSpPr>
            <a:spLocks noGrp="1"/>
          </p:cNvSpPr>
          <p:nvPr>
            <p:ph type="sldNum" sz="quarter" idx="4"/>
          </p:nvPr>
        </p:nvSpPr>
        <p:spPr>
          <a:xfrm>
            <a:off x="8610601" y="6356351"/>
            <a:ext cx="2743199" cy="365126"/>
          </a:xfrm>
          <a:prstGeom prst="rect">
            <a:avLst/>
          </a:prstGeom>
        </p:spPr>
        <p:txBody>
          <a:bodyPr vert="horz" lIns="91440" tIns="45720" rIns="91440" bIns="45720" rtlCol="0" anchor="ctr"/>
          <a:lstStyle>
            <a:lvl1pPr algn="r">
              <a:defRPr sz="1884">
                <a:solidFill>
                  <a:schemeClr val="tx1">
                    <a:tint val="75000"/>
                  </a:schemeClr>
                </a:solidFill>
                <a:latin typeface="Aptos" panose="020B0004020202020204" pitchFamily="34" charset="0"/>
              </a:defRPr>
            </a:lvl1pPr>
          </a:lstStyle>
          <a:p>
            <a:fld id="{B44DD920-BD12-46EA-84D6-7A03A49A3BD1}" type="slidenum">
              <a:rPr lang="nb-NO" smtClean="0"/>
              <a:pPr/>
              <a:t>‹#›</a:t>
            </a:fld>
            <a:endParaRPr lang="nb-NO"/>
          </a:p>
        </p:txBody>
      </p:sp>
    </p:spTree>
    <p:extLst>
      <p:ext uri="{BB962C8B-B14F-4D97-AF65-F5344CB8AC3E}">
        <p14:creationId xmlns:p14="http://schemas.microsoft.com/office/powerpoint/2010/main" val="1332000132"/>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 id="2147484168" r:id="rId19"/>
    <p:sldLayoutId id="2147484169" r:id="rId20"/>
    <p:sldLayoutId id="2147484170" r:id="rId21"/>
    <p:sldLayoutId id="2147484171" r:id="rId2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1566276" rtl="0" eaLnBrk="1" latinLnBrk="0" hangingPunct="1">
        <a:lnSpc>
          <a:spcPct val="90000"/>
        </a:lnSpc>
        <a:spcBef>
          <a:spcPct val="0"/>
        </a:spcBef>
        <a:buNone/>
        <a:defRPr sz="3426" kern="3500" baseline="0">
          <a:solidFill>
            <a:schemeClr val="accent1"/>
          </a:solidFill>
          <a:latin typeface="+mj-lt"/>
          <a:ea typeface="+mj-ea"/>
          <a:cs typeface="+mj-cs"/>
        </a:defRPr>
      </a:lvl1pPr>
    </p:titleStyle>
    <p:bodyStyle>
      <a:lvl1pPr marL="295989" indent="-295989" algn="l" defTabSz="1146958" rtl="0" eaLnBrk="1" latinLnBrk="0" hangingPunct="1">
        <a:lnSpc>
          <a:spcPct val="100000"/>
        </a:lnSpc>
        <a:spcBef>
          <a:spcPts val="1028"/>
        </a:spcBef>
        <a:buClr>
          <a:schemeClr val="accent4"/>
        </a:buClr>
        <a:buSzPct val="80000"/>
        <a:buFont typeface="Wingdings" panose="05000000000000000000" pitchFamily="2" charset="2"/>
        <a:buChar char=""/>
        <a:defRPr sz="1884" kern="2000" baseline="0">
          <a:solidFill>
            <a:schemeClr val="tx1"/>
          </a:solidFill>
          <a:latin typeface="+mn-lt"/>
          <a:ea typeface="+mn-ea"/>
          <a:cs typeface="+mn-cs"/>
        </a:defRPr>
      </a:lvl1pPr>
      <a:lvl2pPr marL="598145" indent="-295989" algn="l" defTabSz="1566276" rtl="0" eaLnBrk="1" latinLnBrk="0" hangingPunct="1">
        <a:lnSpc>
          <a:spcPct val="100000"/>
        </a:lnSpc>
        <a:spcBef>
          <a:spcPts val="0"/>
        </a:spcBef>
        <a:buClr>
          <a:schemeClr val="accent6"/>
        </a:buClr>
        <a:buSzPct val="80000"/>
        <a:buFont typeface="Wingdings" panose="05000000000000000000" pitchFamily="2" charset="2"/>
        <a:buChar char="w"/>
        <a:defRPr sz="1884" kern="1200" baseline="0">
          <a:solidFill>
            <a:schemeClr val="tx1"/>
          </a:solidFill>
          <a:latin typeface="+mn-lt"/>
          <a:ea typeface="+mn-ea"/>
          <a:cs typeface="+mn-cs"/>
        </a:defRPr>
      </a:lvl2pPr>
      <a:lvl3pPr marL="894134" indent="-295989" algn="l" defTabSz="1566276" rtl="0" eaLnBrk="1" latinLnBrk="0" hangingPunct="1">
        <a:lnSpc>
          <a:spcPct val="100000"/>
        </a:lnSpc>
        <a:spcBef>
          <a:spcPts val="0"/>
        </a:spcBef>
        <a:buClr>
          <a:schemeClr val="accent1"/>
        </a:buClr>
        <a:buFont typeface="Arial" panose="020B0604020202020204" pitchFamily="34" charset="0"/>
        <a:buChar char="•"/>
        <a:defRPr sz="1713" kern="1200">
          <a:solidFill>
            <a:schemeClr val="tx1"/>
          </a:solidFill>
          <a:latin typeface="+mn-lt"/>
          <a:ea typeface="+mn-ea"/>
          <a:cs typeface="+mn-cs"/>
        </a:defRPr>
      </a:lvl3pPr>
      <a:lvl4pPr marL="900300" indent="295989" algn="l" defTabSz="1566276" rtl="0" eaLnBrk="1" latinLnBrk="0" hangingPunct="1">
        <a:lnSpc>
          <a:spcPct val="100000"/>
        </a:lnSpc>
        <a:spcBef>
          <a:spcPts val="0"/>
        </a:spcBef>
        <a:buClr>
          <a:schemeClr val="accent6"/>
        </a:buClr>
        <a:buFont typeface="Arial" panose="020B0604020202020204" pitchFamily="34" charset="0"/>
        <a:buChar char="•"/>
        <a:defRPr sz="1713" kern="1200">
          <a:solidFill>
            <a:schemeClr val="tx1"/>
          </a:solidFill>
          <a:latin typeface="+mn-lt"/>
          <a:ea typeface="+mn-ea"/>
          <a:cs typeface="+mn-cs"/>
        </a:defRPr>
      </a:lvl4pPr>
      <a:lvl5pPr marL="1467613" indent="-295989" algn="l" defTabSz="1566276" rtl="0" eaLnBrk="1" latinLnBrk="0" hangingPunct="1">
        <a:lnSpc>
          <a:spcPct val="90000"/>
        </a:lnSpc>
        <a:spcBef>
          <a:spcPts val="0"/>
        </a:spcBef>
        <a:buClr>
          <a:schemeClr val="bg2"/>
        </a:buClr>
        <a:buFont typeface="Arial" panose="020B0604020202020204" pitchFamily="34" charset="0"/>
        <a:buChar char="•"/>
        <a:defRPr sz="1713" kern="1200">
          <a:solidFill>
            <a:schemeClr val="tx1"/>
          </a:solidFill>
          <a:latin typeface="+mn-lt"/>
          <a:ea typeface="+mn-ea"/>
          <a:cs typeface="+mn-cs"/>
        </a:defRPr>
      </a:lvl5pPr>
      <a:lvl6pPr marL="4307258" indent="-391569" algn="l" defTabSz="1566276" rtl="0" eaLnBrk="1" latinLnBrk="0" hangingPunct="1">
        <a:lnSpc>
          <a:spcPct val="90000"/>
        </a:lnSpc>
        <a:spcBef>
          <a:spcPts val="856"/>
        </a:spcBef>
        <a:buFont typeface="Arial" panose="020B0604020202020204" pitchFamily="34" charset="0"/>
        <a:buChar char="•"/>
        <a:defRPr sz="3083" kern="1200">
          <a:solidFill>
            <a:schemeClr val="tx1"/>
          </a:solidFill>
          <a:latin typeface="+mn-lt"/>
          <a:ea typeface="+mn-ea"/>
          <a:cs typeface="+mn-cs"/>
        </a:defRPr>
      </a:lvl6pPr>
      <a:lvl7pPr marL="5090396" indent="-391569" algn="l" defTabSz="1566276" rtl="0" eaLnBrk="1" latinLnBrk="0" hangingPunct="1">
        <a:lnSpc>
          <a:spcPct val="90000"/>
        </a:lnSpc>
        <a:spcBef>
          <a:spcPts val="856"/>
        </a:spcBef>
        <a:buFont typeface="Arial" panose="020B0604020202020204" pitchFamily="34" charset="0"/>
        <a:buChar char="•"/>
        <a:defRPr sz="3083" kern="1200">
          <a:solidFill>
            <a:schemeClr val="tx1"/>
          </a:solidFill>
          <a:latin typeface="+mn-lt"/>
          <a:ea typeface="+mn-ea"/>
          <a:cs typeface="+mn-cs"/>
        </a:defRPr>
      </a:lvl7pPr>
      <a:lvl8pPr marL="5873534" indent="-391569" algn="l" defTabSz="1566276" rtl="0" eaLnBrk="1" latinLnBrk="0" hangingPunct="1">
        <a:lnSpc>
          <a:spcPct val="90000"/>
        </a:lnSpc>
        <a:spcBef>
          <a:spcPts val="856"/>
        </a:spcBef>
        <a:buFont typeface="Arial" panose="020B0604020202020204" pitchFamily="34" charset="0"/>
        <a:buChar char="•"/>
        <a:defRPr sz="3083" kern="1200">
          <a:solidFill>
            <a:schemeClr val="tx1"/>
          </a:solidFill>
          <a:latin typeface="+mn-lt"/>
          <a:ea typeface="+mn-ea"/>
          <a:cs typeface="+mn-cs"/>
        </a:defRPr>
      </a:lvl8pPr>
      <a:lvl9pPr marL="6656672" indent="-391569" algn="l" defTabSz="1566276" rtl="0" eaLnBrk="1" latinLnBrk="0" hangingPunct="1">
        <a:lnSpc>
          <a:spcPct val="90000"/>
        </a:lnSpc>
        <a:spcBef>
          <a:spcPts val="856"/>
        </a:spcBef>
        <a:buFont typeface="Arial" panose="020B0604020202020204" pitchFamily="34" charset="0"/>
        <a:buChar char="•"/>
        <a:defRPr sz="3083" kern="1200">
          <a:solidFill>
            <a:schemeClr val="tx1"/>
          </a:solidFill>
          <a:latin typeface="+mn-lt"/>
          <a:ea typeface="+mn-ea"/>
          <a:cs typeface="+mn-cs"/>
        </a:defRPr>
      </a:lvl9pPr>
    </p:bodyStyle>
    <p:otherStyle>
      <a:defPPr>
        <a:defRPr lang="nb-NO"/>
      </a:defPPr>
      <a:lvl1pPr marL="0" algn="l" defTabSz="1566276" rtl="0" eaLnBrk="1" latinLnBrk="0" hangingPunct="1">
        <a:defRPr sz="3083" kern="1200">
          <a:solidFill>
            <a:schemeClr val="tx1"/>
          </a:solidFill>
          <a:latin typeface="+mn-lt"/>
          <a:ea typeface="+mn-ea"/>
          <a:cs typeface="+mn-cs"/>
        </a:defRPr>
      </a:lvl1pPr>
      <a:lvl2pPr marL="783138" algn="l" defTabSz="1566276" rtl="0" eaLnBrk="1" latinLnBrk="0" hangingPunct="1">
        <a:defRPr sz="3083" kern="1200">
          <a:solidFill>
            <a:schemeClr val="tx1"/>
          </a:solidFill>
          <a:latin typeface="+mn-lt"/>
          <a:ea typeface="+mn-ea"/>
          <a:cs typeface="+mn-cs"/>
        </a:defRPr>
      </a:lvl2pPr>
      <a:lvl3pPr marL="1566276" algn="l" defTabSz="1566276" rtl="0" eaLnBrk="1" latinLnBrk="0" hangingPunct="1">
        <a:defRPr sz="3083" kern="1200">
          <a:solidFill>
            <a:schemeClr val="tx1"/>
          </a:solidFill>
          <a:latin typeface="+mn-lt"/>
          <a:ea typeface="+mn-ea"/>
          <a:cs typeface="+mn-cs"/>
        </a:defRPr>
      </a:lvl3pPr>
      <a:lvl4pPr marL="2349414" algn="l" defTabSz="1566276" rtl="0" eaLnBrk="1" latinLnBrk="0" hangingPunct="1">
        <a:defRPr sz="3083" kern="1200">
          <a:solidFill>
            <a:schemeClr val="tx1"/>
          </a:solidFill>
          <a:latin typeface="+mn-lt"/>
          <a:ea typeface="+mn-ea"/>
          <a:cs typeface="+mn-cs"/>
        </a:defRPr>
      </a:lvl4pPr>
      <a:lvl5pPr marL="3132552" algn="l" defTabSz="1566276" rtl="0" eaLnBrk="1" latinLnBrk="0" hangingPunct="1">
        <a:defRPr sz="3083" kern="1200">
          <a:solidFill>
            <a:schemeClr val="tx1"/>
          </a:solidFill>
          <a:latin typeface="+mn-lt"/>
          <a:ea typeface="+mn-ea"/>
          <a:cs typeface="+mn-cs"/>
        </a:defRPr>
      </a:lvl5pPr>
      <a:lvl6pPr marL="3915689" algn="l" defTabSz="1566276" rtl="0" eaLnBrk="1" latinLnBrk="0" hangingPunct="1">
        <a:defRPr sz="3083" kern="1200">
          <a:solidFill>
            <a:schemeClr val="tx1"/>
          </a:solidFill>
          <a:latin typeface="+mn-lt"/>
          <a:ea typeface="+mn-ea"/>
          <a:cs typeface="+mn-cs"/>
        </a:defRPr>
      </a:lvl6pPr>
      <a:lvl7pPr marL="4698827" algn="l" defTabSz="1566276" rtl="0" eaLnBrk="1" latinLnBrk="0" hangingPunct="1">
        <a:defRPr sz="3083" kern="1200">
          <a:solidFill>
            <a:schemeClr val="tx1"/>
          </a:solidFill>
          <a:latin typeface="+mn-lt"/>
          <a:ea typeface="+mn-ea"/>
          <a:cs typeface="+mn-cs"/>
        </a:defRPr>
      </a:lvl7pPr>
      <a:lvl8pPr marL="5481965" algn="l" defTabSz="1566276" rtl="0" eaLnBrk="1" latinLnBrk="0" hangingPunct="1">
        <a:defRPr sz="3083" kern="1200">
          <a:solidFill>
            <a:schemeClr val="tx1"/>
          </a:solidFill>
          <a:latin typeface="+mn-lt"/>
          <a:ea typeface="+mn-ea"/>
          <a:cs typeface="+mn-cs"/>
        </a:defRPr>
      </a:lvl8pPr>
      <a:lvl9pPr marL="6265103" algn="l" defTabSz="1566276" rtl="0" eaLnBrk="1" latinLnBrk="0" hangingPunct="1">
        <a:defRPr sz="30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95">
          <p15:clr>
            <a:srgbClr val="F26B43"/>
          </p15:clr>
        </p15:guide>
        <p15:guide id="2" pos="3998">
          <p15:clr>
            <a:srgbClr val="F26B43"/>
          </p15:clr>
        </p15:guide>
        <p15:guide id="3" pos="323">
          <p15:clr>
            <a:srgbClr val="F26B43"/>
          </p15:clr>
        </p15:guide>
        <p15:guide id="4" pos="2160">
          <p15:clr>
            <a:srgbClr val="F26B43"/>
          </p15:clr>
        </p15:guide>
        <p15:guide id="5" orient="horz" pos="127">
          <p15:clr>
            <a:srgbClr val="F26B43"/>
          </p15:clr>
        </p15:guide>
        <p15:guide id="7" orient="horz" pos="1261">
          <p15:clr>
            <a:srgbClr val="F26B43"/>
          </p15:clr>
        </p15:guide>
        <p15:guide id="9" orient="horz" pos="10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8CA5A0-AE70-AF63-9BA1-050CAF651491}"/>
              </a:ext>
            </a:extLst>
          </p:cNvPr>
          <p:cNvSpPr>
            <a:spLocks noGrp="1"/>
          </p:cNvSpPr>
          <p:nvPr>
            <p:ph type="ctrTitle"/>
          </p:nvPr>
        </p:nvSpPr>
        <p:spPr/>
        <p:txBody>
          <a:bodyPr/>
          <a:lstStyle/>
          <a:p>
            <a:r>
              <a:rPr lang="nb-NO"/>
              <a:t>Ledelse i endring – Et verktøy for strategisk dialog og felles retning</a:t>
            </a:r>
          </a:p>
        </p:txBody>
      </p:sp>
      <p:sp>
        <p:nvSpPr>
          <p:cNvPr id="3" name="Undertittel 2">
            <a:extLst>
              <a:ext uri="{FF2B5EF4-FFF2-40B4-BE49-F238E27FC236}">
                <a16:creationId xmlns:a16="http://schemas.microsoft.com/office/drawing/2014/main" id="{BB78651B-A1A2-3F26-7B22-20F00F636F31}"/>
              </a:ext>
            </a:extLst>
          </p:cNvPr>
          <p:cNvSpPr>
            <a:spLocks noGrp="1"/>
          </p:cNvSpPr>
          <p:nvPr>
            <p:ph type="subTitle" idx="1"/>
          </p:nvPr>
        </p:nvSpPr>
        <p:spPr/>
        <p:txBody>
          <a:bodyPr/>
          <a:lstStyle/>
          <a:p>
            <a:r>
              <a:rPr lang="nb-NO"/>
              <a:t>Tre praktiske øvelser for ledergrupper i endringer</a:t>
            </a:r>
          </a:p>
        </p:txBody>
      </p:sp>
    </p:spTree>
    <p:extLst>
      <p:ext uri="{BB962C8B-B14F-4D97-AF65-F5344CB8AC3E}">
        <p14:creationId xmlns:p14="http://schemas.microsoft.com/office/powerpoint/2010/main" val="15073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3ABC8-40A8-4217-1550-7E097953BAE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8A254D9-2D3E-E1C4-3671-52012330633C}"/>
              </a:ext>
            </a:extLst>
          </p:cNvPr>
          <p:cNvSpPr>
            <a:spLocks noGrp="1"/>
          </p:cNvSpPr>
          <p:nvPr>
            <p:ph type="title"/>
          </p:nvPr>
        </p:nvSpPr>
        <p:spPr>
          <a:xfrm>
            <a:off x="536575" y="441325"/>
            <a:ext cx="6964364" cy="701675"/>
          </a:xfrm>
        </p:spPr>
        <p:txBody>
          <a:bodyPr anchor="t">
            <a:normAutofit/>
          </a:bodyPr>
          <a:lstStyle/>
          <a:p>
            <a:r>
              <a:rPr lang="nb-NO" sz="2500"/>
              <a:t>Oppgave 2 – Vurdering av endringskapasitet</a:t>
            </a:r>
          </a:p>
        </p:txBody>
      </p:sp>
      <p:sp>
        <p:nvSpPr>
          <p:cNvPr id="3" name="Plassholder for innhold 2">
            <a:extLst>
              <a:ext uri="{FF2B5EF4-FFF2-40B4-BE49-F238E27FC236}">
                <a16:creationId xmlns:a16="http://schemas.microsoft.com/office/drawing/2014/main" id="{38BAEDE4-5467-F8F0-5DA0-38E4ACFC3C50}"/>
              </a:ext>
            </a:extLst>
          </p:cNvPr>
          <p:cNvSpPr>
            <a:spLocks noGrp="1"/>
          </p:cNvSpPr>
          <p:nvPr>
            <p:ph sz="quarter" idx="14"/>
          </p:nvPr>
        </p:nvSpPr>
        <p:spPr>
          <a:xfrm>
            <a:off x="536574" y="1717675"/>
            <a:ext cx="6964363" cy="4232275"/>
          </a:xfrm>
        </p:spPr>
        <p:txBody>
          <a:bodyPr>
            <a:normAutofit/>
          </a:bodyPr>
          <a:lstStyle/>
          <a:p>
            <a:pPr marL="0" indent="0">
              <a:lnSpc>
                <a:spcPct val="90000"/>
              </a:lnSpc>
              <a:buNone/>
            </a:pPr>
            <a:r>
              <a:rPr lang="nb-NO" dirty="0"/>
              <a:t>Oppgave: </a:t>
            </a:r>
          </a:p>
          <a:p>
            <a:pPr>
              <a:lnSpc>
                <a:spcPct val="90000"/>
              </a:lnSpc>
            </a:pPr>
            <a:endParaRPr lang="nb-NO" dirty="0"/>
          </a:p>
          <a:p>
            <a:pPr marL="0" indent="0">
              <a:lnSpc>
                <a:spcPct val="90000"/>
              </a:lnSpc>
              <a:buNone/>
            </a:pPr>
            <a:r>
              <a:rPr lang="nb-NO" dirty="0"/>
              <a:t>Velg ut ett eller to underpunkter fra hver kategori og diskuter ærlig: </a:t>
            </a:r>
          </a:p>
          <a:p>
            <a:pPr marL="0" indent="0">
              <a:lnSpc>
                <a:spcPct val="90000"/>
              </a:lnSpc>
              <a:buNone/>
            </a:pPr>
            <a:r>
              <a:rPr lang="nb-NO" dirty="0"/>
              <a:t>Hvor trykker skoen mest hos oss?</a:t>
            </a:r>
          </a:p>
        </p:txBody>
      </p:sp>
      <p:grpSp>
        <p:nvGrpSpPr>
          <p:cNvPr id="24" name="Gruppe 23">
            <a:extLst>
              <a:ext uri="{FF2B5EF4-FFF2-40B4-BE49-F238E27FC236}">
                <a16:creationId xmlns:a16="http://schemas.microsoft.com/office/drawing/2014/main" id="{D26F1A72-838B-8F0B-BD5C-1C90380C2649}"/>
              </a:ext>
              <a:ext uri="{C183D7F6-B498-43B3-948B-1728B52AA6E4}">
                <adec:decorative xmlns:adec="http://schemas.microsoft.com/office/drawing/2017/decorative" val="1"/>
              </a:ext>
            </a:extLst>
          </p:cNvPr>
          <p:cNvGrpSpPr/>
          <p:nvPr/>
        </p:nvGrpSpPr>
        <p:grpSpPr>
          <a:xfrm>
            <a:off x="7964456" y="999898"/>
            <a:ext cx="3690970" cy="5113337"/>
            <a:chOff x="7964456" y="999898"/>
            <a:chExt cx="3690970" cy="5113337"/>
          </a:xfrm>
        </p:grpSpPr>
        <p:sp>
          <p:nvSpPr>
            <p:cNvPr id="25" name="TekstSylinder 24">
              <a:extLst>
                <a:ext uri="{FF2B5EF4-FFF2-40B4-BE49-F238E27FC236}">
                  <a16:creationId xmlns:a16="http://schemas.microsoft.com/office/drawing/2014/main" id="{A2A1F27D-31D4-BECB-EBC8-23B7B0FC94A5}"/>
                </a:ext>
              </a:extLst>
            </p:cNvPr>
            <p:cNvSpPr txBox="1"/>
            <p:nvPr/>
          </p:nvSpPr>
          <p:spPr>
            <a:xfrm>
              <a:off x="8029422" y="1411472"/>
              <a:ext cx="3386735" cy="461665"/>
            </a:xfrm>
            <a:prstGeom prst="rect">
              <a:avLst/>
            </a:prstGeom>
            <a:noFill/>
          </p:spPr>
          <p:txBody>
            <a:bodyPr wrap="square">
              <a:spAutoFit/>
            </a:bodyPr>
            <a:lstStyle/>
            <a:p>
              <a:r>
                <a:rPr lang="nb-NO" sz="600" dirty="0"/>
                <a:t>Tenk på hvilken kapasitet dere samlet sett har som lederlag. </a:t>
              </a:r>
            </a:p>
            <a:p>
              <a:r>
                <a:rPr lang="nb-NO" sz="600" dirty="0"/>
                <a:t>Hvordan opplever dere at dere er rustet til å ta imot og håndtere endringer i fremtiden?</a:t>
              </a:r>
            </a:p>
            <a:p>
              <a:r>
                <a:rPr lang="nb-NO" sz="600" dirty="0"/>
                <a:t>Dere skal igjennom alle tre kapasitetene, men velg ut ett eller to av underpunktene til hver kapasitet. </a:t>
              </a:r>
            </a:p>
          </p:txBody>
        </p:sp>
        <p:grpSp>
          <p:nvGrpSpPr>
            <p:cNvPr id="26" name="Gruppe 25">
              <a:extLst>
                <a:ext uri="{FF2B5EF4-FFF2-40B4-BE49-F238E27FC236}">
                  <a16:creationId xmlns:a16="http://schemas.microsoft.com/office/drawing/2014/main" id="{2128881F-2810-224C-31DB-65B2493BCE9E}"/>
                </a:ext>
              </a:extLst>
            </p:cNvPr>
            <p:cNvGrpSpPr/>
            <p:nvPr/>
          </p:nvGrpSpPr>
          <p:grpSpPr>
            <a:xfrm>
              <a:off x="7964456" y="999898"/>
              <a:ext cx="3690970" cy="5113337"/>
              <a:chOff x="7964456" y="999898"/>
              <a:chExt cx="3690970" cy="5113337"/>
            </a:xfrm>
          </p:grpSpPr>
          <p:pic>
            <p:nvPicPr>
              <p:cNvPr id="27" name="Grafikk 26">
                <a:extLst>
                  <a:ext uri="{FF2B5EF4-FFF2-40B4-BE49-F238E27FC236}">
                    <a16:creationId xmlns:a16="http://schemas.microsoft.com/office/drawing/2014/main" id="{11CE122E-8514-66FF-69C3-39C71CBC5DF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64456" y="999898"/>
                <a:ext cx="3614970" cy="5113337"/>
              </a:xfrm>
              <a:prstGeom prst="rect">
                <a:avLst/>
              </a:prstGeom>
            </p:spPr>
          </p:pic>
          <p:sp>
            <p:nvSpPr>
              <p:cNvPr id="28" name="TekstSylinder 27">
                <a:extLst>
                  <a:ext uri="{FF2B5EF4-FFF2-40B4-BE49-F238E27FC236}">
                    <a16:creationId xmlns:a16="http://schemas.microsoft.com/office/drawing/2014/main" id="{BDEC94AE-5F80-7307-6006-0CF4A0572760}"/>
                  </a:ext>
                </a:extLst>
              </p:cNvPr>
              <p:cNvSpPr txBox="1"/>
              <p:nvPr/>
            </p:nvSpPr>
            <p:spPr>
              <a:xfrm>
                <a:off x="8029422" y="1215399"/>
                <a:ext cx="3354858" cy="246221"/>
              </a:xfrm>
              <a:prstGeom prst="rect">
                <a:avLst/>
              </a:prstGeom>
              <a:noFill/>
            </p:spPr>
            <p:txBody>
              <a:bodyPr wrap="square">
                <a:spAutoFit/>
              </a:bodyPr>
              <a:lstStyle/>
              <a:p>
                <a:r>
                  <a:rPr lang="nb-NO" sz="1000" b="1" dirty="0"/>
                  <a:t>I hvilken grad har vi endringskapasitet hos oss?</a:t>
                </a:r>
              </a:p>
            </p:txBody>
          </p:sp>
          <p:sp>
            <p:nvSpPr>
              <p:cNvPr id="29" name="TekstSylinder 28">
                <a:extLst>
                  <a:ext uri="{FF2B5EF4-FFF2-40B4-BE49-F238E27FC236}">
                    <a16:creationId xmlns:a16="http://schemas.microsoft.com/office/drawing/2014/main" id="{3B1EBAE4-CC93-E5B0-02BE-FF317EC80A77}"/>
                  </a:ext>
                </a:extLst>
              </p:cNvPr>
              <p:cNvSpPr txBox="1"/>
              <p:nvPr/>
            </p:nvSpPr>
            <p:spPr>
              <a:xfrm>
                <a:off x="8101883" y="1057717"/>
                <a:ext cx="688699" cy="215444"/>
              </a:xfrm>
              <a:prstGeom prst="rect">
                <a:avLst/>
              </a:prstGeom>
              <a:noFill/>
            </p:spPr>
            <p:txBody>
              <a:bodyPr wrap="square">
                <a:spAutoFit/>
              </a:bodyPr>
              <a:lstStyle/>
              <a:p>
                <a:r>
                  <a:rPr lang="nb-NO" sz="800" dirty="0">
                    <a:solidFill>
                      <a:schemeClr val="bg1"/>
                    </a:solidFill>
                    <a:latin typeface="Source Serif pro" panose="02040603050405020204" pitchFamily="18" charset="0"/>
                    <a:ea typeface="Source Serif pro" panose="02040603050405020204" pitchFamily="18" charset="0"/>
                  </a:rPr>
                  <a:t>Oppgave</a:t>
                </a:r>
              </a:p>
            </p:txBody>
          </p:sp>
          <p:sp>
            <p:nvSpPr>
              <p:cNvPr id="30" name="TekstSylinder 29">
                <a:extLst>
                  <a:ext uri="{FF2B5EF4-FFF2-40B4-BE49-F238E27FC236}">
                    <a16:creationId xmlns:a16="http://schemas.microsoft.com/office/drawing/2014/main" id="{0158873B-B4CF-E9FB-7A6F-78EA2C901F2C}"/>
                  </a:ext>
                </a:extLst>
              </p:cNvPr>
              <p:cNvSpPr txBox="1"/>
              <p:nvPr/>
            </p:nvSpPr>
            <p:spPr>
              <a:xfrm>
                <a:off x="8222492" y="1824054"/>
                <a:ext cx="225891" cy="246221"/>
              </a:xfrm>
              <a:prstGeom prst="rect">
                <a:avLst/>
              </a:prstGeom>
              <a:noFill/>
            </p:spPr>
            <p:txBody>
              <a:bodyPr wrap="square">
                <a:spAutoFit/>
              </a:bodyPr>
              <a:lstStyle/>
              <a:p>
                <a:r>
                  <a:rPr lang="nb-NO" sz="1000" dirty="0">
                    <a:solidFill>
                      <a:schemeClr val="bg1"/>
                    </a:solidFill>
                    <a:latin typeface="Source Serif pro" panose="02040603050405020204" pitchFamily="18" charset="0"/>
                    <a:ea typeface="Source Serif pro" panose="02040603050405020204" pitchFamily="18" charset="0"/>
                  </a:rPr>
                  <a:t>1</a:t>
                </a:r>
              </a:p>
            </p:txBody>
          </p:sp>
          <p:sp>
            <p:nvSpPr>
              <p:cNvPr id="31" name="TekstSylinder 30">
                <a:extLst>
                  <a:ext uri="{FF2B5EF4-FFF2-40B4-BE49-F238E27FC236}">
                    <a16:creationId xmlns:a16="http://schemas.microsoft.com/office/drawing/2014/main" id="{2768C7DF-93C1-E1D0-7F7E-F3B99CE40E63}"/>
                  </a:ext>
                </a:extLst>
              </p:cNvPr>
              <p:cNvSpPr txBox="1"/>
              <p:nvPr/>
            </p:nvSpPr>
            <p:spPr>
              <a:xfrm>
                <a:off x="8222492" y="2744999"/>
                <a:ext cx="225891" cy="246221"/>
              </a:xfrm>
              <a:prstGeom prst="rect">
                <a:avLst/>
              </a:prstGeom>
              <a:noFill/>
            </p:spPr>
            <p:txBody>
              <a:bodyPr wrap="square">
                <a:spAutoFit/>
              </a:bodyPr>
              <a:lstStyle/>
              <a:p>
                <a:r>
                  <a:rPr lang="nb-NO" sz="1000" dirty="0">
                    <a:solidFill>
                      <a:schemeClr val="bg1"/>
                    </a:solidFill>
                    <a:latin typeface="Source Serif pro" panose="02040603050405020204" pitchFamily="18" charset="0"/>
                    <a:ea typeface="Source Serif pro" panose="02040603050405020204" pitchFamily="18" charset="0"/>
                  </a:rPr>
                  <a:t>2</a:t>
                </a:r>
              </a:p>
            </p:txBody>
          </p:sp>
          <p:sp>
            <p:nvSpPr>
              <p:cNvPr id="32" name="TekstSylinder 31">
                <a:extLst>
                  <a:ext uri="{FF2B5EF4-FFF2-40B4-BE49-F238E27FC236}">
                    <a16:creationId xmlns:a16="http://schemas.microsoft.com/office/drawing/2014/main" id="{B2C337FE-08DF-EB1C-ACB2-5CEAB57C7C04}"/>
                  </a:ext>
                </a:extLst>
              </p:cNvPr>
              <p:cNvSpPr txBox="1"/>
              <p:nvPr/>
            </p:nvSpPr>
            <p:spPr>
              <a:xfrm>
                <a:off x="8225951" y="3713739"/>
                <a:ext cx="225891" cy="246221"/>
              </a:xfrm>
              <a:prstGeom prst="rect">
                <a:avLst/>
              </a:prstGeom>
              <a:noFill/>
            </p:spPr>
            <p:txBody>
              <a:bodyPr wrap="square">
                <a:spAutoFit/>
              </a:bodyPr>
              <a:lstStyle/>
              <a:p>
                <a:r>
                  <a:rPr lang="nb-NO" sz="1000" dirty="0">
                    <a:solidFill>
                      <a:schemeClr val="bg1"/>
                    </a:solidFill>
                    <a:latin typeface="Source Serif pro" panose="02040603050405020204" pitchFamily="18" charset="0"/>
                    <a:ea typeface="Source Serif pro" panose="02040603050405020204" pitchFamily="18" charset="0"/>
                  </a:rPr>
                  <a:t>3</a:t>
                </a:r>
              </a:p>
            </p:txBody>
          </p:sp>
          <p:sp>
            <p:nvSpPr>
              <p:cNvPr id="33" name="TekstSylinder 32">
                <a:extLst>
                  <a:ext uri="{FF2B5EF4-FFF2-40B4-BE49-F238E27FC236}">
                    <a16:creationId xmlns:a16="http://schemas.microsoft.com/office/drawing/2014/main" id="{8D27C045-96CA-8B38-329D-516E702E5475}"/>
                  </a:ext>
                </a:extLst>
              </p:cNvPr>
              <p:cNvSpPr txBox="1"/>
              <p:nvPr/>
            </p:nvSpPr>
            <p:spPr>
              <a:xfrm>
                <a:off x="8397314" y="1824053"/>
                <a:ext cx="1408538" cy="246221"/>
              </a:xfrm>
              <a:prstGeom prst="rect">
                <a:avLst/>
              </a:prstGeom>
              <a:noFill/>
            </p:spPr>
            <p:txBody>
              <a:bodyPr wrap="square">
                <a:spAutoFit/>
              </a:bodyPr>
              <a:lstStyle/>
              <a:p>
                <a:r>
                  <a:rPr lang="nb-NO" sz="1000" b="1" dirty="0"/>
                  <a:t>Strategisk kapasitet</a:t>
                </a:r>
              </a:p>
            </p:txBody>
          </p:sp>
          <p:sp>
            <p:nvSpPr>
              <p:cNvPr id="34" name="TekstSylinder 33">
                <a:extLst>
                  <a:ext uri="{FF2B5EF4-FFF2-40B4-BE49-F238E27FC236}">
                    <a16:creationId xmlns:a16="http://schemas.microsoft.com/office/drawing/2014/main" id="{CF86A8DA-A8FD-D790-9323-0DAABFDD8042}"/>
                  </a:ext>
                </a:extLst>
              </p:cNvPr>
              <p:cNvSpPr txBox="1"/>
              <p:nvPr/>
            </p:nvSpPr>
            <p:spPr>
              <a:xfrm>
                <a:off x="8397314" y="2104814"/>
                <a:ext cx="3063166" cy="461665"/>
              </a:xfrm>
              <a:prstGeom prst="rect">
                <a:avLst/>
              </a:prstGeom>
              <a:noFill/>
            </p:spPr>
            <p:txBody>
              <a:bodyPr wrap="square">
                <a:spAutoFit/>
              </a:bodyPr>
              <a:lstStyle/>
              <a:p>
                <a:r>
                  <a:rPr lang="nb-NO" sz="600" dirty="0"/>
                  <a:t>Har vi en tydelig felles forståelse av hvilke endringer som er viktigst nå? </a:t>
                </a:r>
              </a:p>
              <a:p>
                <a:r>
                  <a:rPr lang="nb-NO" sz="600" dirty="0"/>
                  <a:t>Hva har vi faktisk valgt bort det siste året? </a:t>
                </a:r>
              </a:p>
              <a:p>
                <a:r>
                  <a:rPr lang="nb-NO" sz="600" dirty="0"/>
                  <a:t>Opplever linjelederne at prioriteringene våre er klare – eller må de prioritere selv? </a:t>
                </a:r>
              </a:p>
              <a:p>
                <a:r>
                  <a:rPr lang="nb-NO" sz="600" dirty="0"/>
                  <a:t>Hvor ofte legger vi til nye initiativer uten å ta noe ut?</a:t>
                </a:r>
              </a:p>
            </p:txBody>
          </p:sp>
          <p:sp>
            <p:nvSpPr>
              <p:cNvPr id="35" name="TekstSylinder 34">
                <a:extLst>
                  <a:ext uri="{FF2B5EF4-FFF2-40B4-BE49-F238E27FC236}">
                    <a16:creationId xmlns:a16="http://schemas.microsoft.com/office/drawing/2014/main" id="{5D292E77-003B-74AB-8D4D-64811234C124}"/>
                  </a:ext>
                </a:extLst>
              </p:cNvPr>
              <p:cNvSpPr txBox="1"/>
              <p:nvPr/>
            </p:nvSpPr>
            <p:spPr>
              <a:xfrm>
                <a:off x="8423441" y="1970514"/>
                <a:ext cx="1041395" cy="184666"/>
              </a:xfrm>
              <a:prstGeom prst="rect">
                <a:avLst/>
              </a:prstGeom>
              <a:noFill/>
            </p:spPr>
            <p:txBody>
              <a:bodyPr wrap="square">
                <a:spAutoFit/>
              </a:bodyPr>
              <a:lstStyle/>
              <a:p>
                <a:r>
                  <a:rPr lang="nb-NO" sz="600" b="1" dirty="0"/>
                  <a:t>Retning og prioritering</a:t>
                </a:r>
              </a:p>
            </p:txBody>
          </p:sp>
          <p:sp>
            <p:nvSpPr>
              <p:cNvPr id="36" name="TekstSylinder 35">
                <a:extLst>
                  <a:ext uri="{FF2B5EF4-FFF2-40B4-BE49-F238E27FC236}">
                    <a16:creationId xmlns:a16="http://schemas.microsoft.com/office/drawing/2014/main" id="{16DFE20E-D0A6-7B31-ECF6-3432AE256C32}"/>
                  </a:ext>
                </a:extLst>
              </p:cNvPr>
              <p:cNvSpPr txBox="1"/>
              <p:nvPr/>
            </p:nvSpPr>
            <p:spPr>
              <a:xfrm>
                <a:off x="8397314" y="3023690"/>
                <a:ext cx="3258112" cy="461665"/>
              </a:xfrm>
              <a:prstGeom prst="rect">
                <a:avLst/>
              </a:prstGeom>
              <a:noFill/>
            </p:spPr>
            <p:txBody>
              <a:bodyPr wrap="square">
                <a:spAutoFit/>
              </a:bodyPr>
              <a:lstStyle/>
              <a:p>
                <a:r>
                  <a:rPr lang="nb-NO" sz="600" dirty="0"/>
                  <a:t> Har vi nok ledertid og nøkkelkompetanse til endringene vi har satt i gang? </a:t>
                </a:r>
              </a:p>
              <a:p>
                <a:r>
                  <a:rPr lang="nb-NO" sz="600" dirty="0"/>
                  <a:t>Ligger utviklingsarbeidet integrert i linjen – eller “ved siden av” driften? </a:t>
                </a:r>
              </a:p>
              <a:p>
                <a:r>
                  <a:rPr lang="nb-NO" sz="600" dirty="0"/>
                  <a:t>Vet vi hvilke initiativer som konkurrerer om de samme ressursene? </a:t>
                </a:r>
              </a:p>
              <a:p>
                <a:r>
                  <a:rPr lang="nb-NO" sz="600" dirty="0"/>
                  <a:t>Justerer vi underveis, eller gjennomfører vi alt som planlagt selv når belastningen blir høy? </a:t>
                </a:r>
              </a:p>
            </p:txBody>
          </p:sp>
          <p:sp>
            <p:nvSpPr>
              <p:cNvPr id="37" name="TekstSylinder 36">
                <a:extLst>
                  <a:ext uri="{FF2B5EF4-FFF2-40B4-BE49-F238E27FC236}">
                    <a16:creationId xmlns:a16="http://schemas.microsoft.com/office/drawing/2014/main" id="{4563AA34-867F-9A94-B7DC-36AFF8C26F02}"/>
                  </a:ext>
                </a:extLst>
              </p:cNvPr>
              <p:cNvSpPr txBox="1"/>
              <p:nvPr/>
            </p:nvSpPr>
            <p:spPr>
              <a:xfrm>
                <a:off x="8397314" y="3959960"/>
                <a:ext cx="3182112" cy="461665"/>
              </a:xfrm>
              <a:prstGeom prst="rect">
                <a:avLst/>
              </a:prstGeom>
              <a:noFill/>
            </p:spPr>
            <p:txBody>
              <a:bodyPr wrap="square">
                <a:spAutoFit/>
              </a:bodyPr>
              <a:lstStyle/>
              <a:p>
                <a:r>
                  <a:rPr lang="nb-NO" sz="600" dirty="0"/>
                  <a:t>Hvordan snakker ansatte om endringer hos oss – som utvikling eller som belastning? </a:t>
                </a:r>
              </a:p>
              <a:p>
                <a:r>
                  <a:rPr lang="nb-NO" sz="600" dirty="0"/>
                  <a:t>Har vi arenaer der det er trygt å si at tempoet er for høyt? </a:t>
                </a:r>
              </a:p>
              <a:p>
                <a:r>
                  <a:rPr lang="nb-NO" sz="600" dirty="0"/>
                  <a:t>Avslutter og feirer vi ferdige endringer – eller bare starter nye? </a:t>
                </a:r>
              </a:p>
              <a:p>
                <a:r>
                  <a:rPr lang="nb-NO" sz="600" dirty="0"/>
                  <a:t>Bruker vi erfaringer fra tidligere endringer aktivt i nye initiativer? </a:t>
                </a:r>
              </a:p>
            </p:txBody>
          </p:sp>
          <p:sp>
            <p:nvSpPr>
              <p:cNvPr id="38" name="TekstSylinder 37">
                <a:extLst>
                  <a:ext uri="{FF2B5EF4-FFF2-40B4-BE49-F238E27FC236}">
                    <a16:creationId xmlns:a16="http://schemas.microsoft.com/office/drawing/2014/main" id="{29D9A35D-F254-F559-346B-A253103E5862}"/>
                  </a:ext>
                </a:extLst>
              </p:cNvPr>
              <p:cNvSpPr txBox="1"/>
              <p:nvPr/>
            </p:nvSpPr>
            <p:spPr>
              <a:xfrm>
                <a:off x="8397314" y="2734331"/>
                <a:ext cx="1626252" cy="246221"/>
              </a:xfrm>
              <a:prstGeom prst="rect">
                <a:avLst/>
              </a:prstGeom>
              <a:noFill/>
            </p:spPr>
            <p:txBody>
              <a:bodyPr wrap="square">
                <a:spAutoFit/>
              </a:bodyPr>
              <a:lstStyle/>
              <a:p>
                <a:r>
                  <a:rPr lang="nb-NO" sz="1000" b="1" dirty="0"/>
                  <a:t>Operasjonell kapasitet</a:t>
                </a:r>
              </a:p>
            </p:txBody>
          </p:sp>
          <p:sp>
            <p:nvSpPr>
              <p:cNvPr id="39" name="TekstSylinder 38">
                <a:extLst>
                  <a:ext uri="{FF2B5EF4-FFF2-40B4-BE49-F238E27FC236}">
                    <a16:creationId xmlns:a16="http://schemas.microsoft.com/office/drawing/2014/main" id="{F373622A-AF95-9903-B090-4402DB94CCE0}"/>
                  </a:ext>
                </a:extLst>
              </p:cNvPr>
              <p:cNvSpPr txBox="1"/>
              <p:nvPr/>
            </p:nvSpPr>
            <p:spPr>
              <a:xfrm>
                <a:off x="8415656" y="3700798"/>
                <a:ext cx="1408538" cy="246221"/>
              </a:xfrm>
              <a:prstGeom prst="rect">
                <a:avLst/>
              </a:prstGeom>
              <a:noFill/>
            </p:spPr>
            <p:txBody>
              <a:bodyPr wrap="square">
                <a:spAutoFit/>
              </a:bodyPr>
              <a:lstStyle/>
              <a:p>
                <a:r>
                  <a:rPr lang="nb-NO" sz="1000" b="1" dirty="0"/>
                  <a:t>Kulturell kapasitet</a:t>
                </a:r>
              </a:p>
            </p:txBody>
          </p:sp>
          <p:sp>
            <p:nvSpPr>
              <p:cNvPr id="40" name="TekstSylinder 39">
                <a:extLst>
                  <a:ext uri="{FF2B5EF4-FFF2-40B4-BE49-F238E27FC236}">
                    <a16:creationId xmlns:a16="http://schemas.microsoft.com/office/drawing/2014/main" id="{E4DEA508-2621-E2EB-087B-167E6524E16C}"/>
                  </a:ext>
                </a:extLst>
              </p:cNvPr>
              <p:cNvSpPr txBox="1"/>
              <p:nvPr/>
            </p:nvSpPr>
            <p:spPr>
              <a:xfrm>
                <a:off x="8414275" y="2888219"/>
                <a:ext cx="1409919" cy="184666"/>
              </a:xfrm>
              <a:prstGeom prst="rect">
                <a:avLst/>
              </a:prstGeom>
              <a:noFill/>
            </p:spPr>
            <p:txBody>
              <a:bodyPr wrap="square">
                <a:spAutoFit/>
              </a:bodyPr>
              <a:lstStyle/>
              <a:p>
                <a:r>
                  <a:rPr lang="nb-NO" sz="600" b="1"/>
                  <a:t>Gjennomføringsevne i praksis</a:t>
                </a:r>
                <a:endParaRPr lang="nb-NO" sz="600" b="1" dirty="0"/>
              </a:p>
            </p:txBody>
          </p:sp>
          <p:sp>
            <p:nvSpPr>
              <p:cNvPr id="41" name="TekstSylinder 40">
                <a:extLst>
                  <a:ext uri="{FF2B5EF4-FFF2-40B4-BE49-F238E27FC236}">
                    <a16:creationId xmlns:a16="http://schemas.microsoft.com/office/drawing/2014/main" id="{F1734B61-BB1A-776F-B4C6-EBB76E4545CE}"/>
                  </a:ext>
                </a:extLst>
              </p:cNvPr>
              <p:cNvSpPr txBox="1"/>
              <p:nvPr/>
            </p:nvSpPr>
            <p:spPr>
              <a:xfrm>
                <a:off x="8414274" y="3850487"/>
                <a:ext cx="1409919" cy="184666"/>
              </a:xfrm>
              <a:prstGeom prst="rect">
                <a:avLst/>
              </a:prstGeom>
              <a:noFill/>
            </p:spPr>
            <p:txBody>
              <a:bodyPr wrap="square">
                <a:spAutoFit/>
              </a:bodyPr>
              <a:lstStyle/>
              <a:p>
                <a:r>
                  <a:rPr lang="nb-NO" sz="600" b="1" dirty="0"/>
                  <a:t>Energi, trygghet og læring</a:t>
                </a:r>
              </a:p>
            </p:txBody>
          </p:sp>
          <p:sp>
            <p:nvSpPr>
              <p:cNvPr id="42" name="TekstSylinder 41">
                <a:extLst>
                  <a:ext uri="{FF2B5EF4-FFF2-40B4-BE49-F238E27FC236}">
                    <a16:creationId xmlns:a16="http://schemas.microsoft.com/office/drawing/2014/main" id="{9B16BB8C-6371-471B-6644-C35EBAD5860C}"/>
                  </a:ext>
                </a:extLst>
              </p:cNvPr>
              <p:cNvSpPr txBox="1"/>
              <p:nvPr/>
            </p:nvSpPr>
            <p:spPr>
              <a:xfrm>
                <a:off x="8195546" y="4598015"/>
                <a:ext cx="3220611" cy="207749"/>
              </a:xfrm>
              <a:prstGeom prst="rect">
                <a:avLst/>
              </a:prstGeom>
              <a:noFill/>
            </p:spPr>
            <p:txBody>
              <a:bodyPr wrap="square">
                <a:spAutoFit/>
              </a:bodyPr>
              <a:lstStyle/>
              <a:p>
                <a:r>
                  <a:rPr lang="nb-NO" sz="750" b="1" dirty="0"/>
                  <a:t>Når dere har kommet igjennom alle kapasitetene, diskuter rundt:</a:t>
                </a:r>
              </a:p>
            </p:txBody>
          </p:sp>
          <p:sp>
            <p:nvSpPr>
              <p:cNvPr id="43" name="TekstSylinder 42">
                <a:extLst>
                  <a:ext uri="{FF2B5EF4-FFF2-40B4-BE49-F238E27FC236}">
                    <a16:creationId xmlns:a16="http://schemas.microsoft.com/office/drawing/2014/main" id="{D2100FED-E7E9-1CE3-F8FD-3DB25A9B0D33}"/>
                  </a:ext>
                </a:extLst>
              </p:cNvPr>
              <p:cNvSpPr txBox="1"/>
              <p:nvPr/>
            </p:nvSpPr>
            <p:spPr>
              <a:xfrm>
                <a:off x="8290738" y="4805185"/>
                <a:ext cx="1602199" cy="276999"/>
              </a:xfrm>
              <a:prstGeom prst="rect">
                <a:avLst/>
              </a:prstGeom>
              <a:noFill/>
            </p:spPr>
            <p:txBody>
              <a:bodyPr wrap="square">
                <a:spAutoFit/>
              </a:bodyPr>
              <a:lstStyle/>
              <a:p>
                <a:r>
                  <a:rPr lang="nb-NO" sz="600" b="1" dirty="0"/>
                  <a:t>Hvor er vi sterke – strategi, struktur eller kultur?</a:t>
                </a:r>
              </a:p>
            </p:txBody>
          </p:sp>
          <p:sp>
            <p:nvSpPr>
              <p:cNvPr id="44" name="TekstSylinder 43">
                <a:extLst>
                  <a:ext uri="{FF2B5EF4-FFF2-40B4-BE49-F238E27FC236}">
                    <a16:creationId xmlns:a16="http://schemas.microsoft.com/office/drawing/2014/main" id="{F89D21AC-C824-C736-2287-A9FB8BFF0EE0}"/>
                  </a:ext>
                </a:extLst>
              </p:cNvPr>
              <p:cNvSpPr txBox="1"/>
              <p:nvPr/>
            </p:nvSpPr>
            <p:spPr>
              <a:xfrm>
                <a:off x="9928897" y="4798651"/>
                <a:ext cx="1431926" cy="184666"/>
              </a:xfrm>
              <a:prstGeom prst="rect">
                <a:avLst/>
              </a:prstGeom>
              <a:noFill/>
            </p:spPr>
            <p:txBody>
              <a:bodyPr wrap="square">
                <a:spAutoFit/>
              </a:bodyPr>
              <a:lstStyle/>
              <a:p>
                <a:r>
                  <a:rPr lang="nb-NO" sz="600" b="1" dirty="0"/>
                  <a:t>Hvor lekker kapasiteten vår mest?</a:t>
                </a:r>
              </a:p>
            </p:txBody>
          </p:sp>
        </p:grpSp>
      </p:grpSp>
    </p:spTree>
    <p:extLst>
      <p:ext uri="{BB962C8B-B14F-4D97-AF65-F5344CB8AC3E}">
        <p14:creationId xmlns:p14="http://schemas.microsoft.com/office/powerpoint/2010/main" val="35745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9C3A-2B3F-6752-C5AD-CAA57B2F09A4}"/>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4E7B801D-C537-7876-21AC-C4DAD48343B6}"/>
              </a:ext>
            </a:extLst>
          </p:cNvPr>
          <p:cNvSpPr>
            <a:spLocks noGrp="1"/>
          </p:cNvSpPr>
          <p:nvPr>
            <p:ph type="ctrTitle"/>
          </p:nvPr>
        </p:nvSpPr>
        <p:spPr/>
        <p:txBody>
          <a:bodyPr/>
          <a:lstStyle/>
          <a:p>
            <a:r>
              <a:rPr lang="nb-NO"/>
              <a:t>Oppgave 3</a:t>
            </a:r>
          </a:p>
        </p:txBody>
      </p:sp>
    </p:spTree>
    <p:extLst>
      <p:ext uri="{BB962C8B-B14F-4D97-AF65-F5344CB8AC3E}">
        <p14:creationId xmlns:p14="http://schemas.microsoft.com/office/powerpoint/2010/main" val="680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FE3D55-BE6F-51C9-5AF4-5AD34FEBB957}"/>
              </a:ext>
            </a:extLst>
          </p:cNvPr>
          <p:cNvSpPr>
            <a:spLocks noGrp="1"/>
          </p:cNvSpPr>
          <p:nvPr>
            <p:ph type="title"/>
          </p:nvPr>
        </p:nvSpPr>
        <p:spPr>
          <a:xfrm>
            <a:off x="536575" y="441325"/>
            <a:ext cx="6964364" cy="701675"/>
          </a:xfrm>
        </p:spPr>
        <p:txBody>
          <a:bodyPr anchor="t">
            <a:normAutofit/>
          </a:bodyPr>
          <a:lstStyle/>
          <a:p>
            <a:r>
              <a:rPr lang="nb-NO"/>
              <a:t>Våre prinsipper for endringsledelse</a:t>
            </a:r>
          </a:p>
        </p:txBody>
      </p:sp>
      <p:sp>
        <p:nvSpPr>
          <p:cNvPr id="3" name="Plassholder for innhold 2">
            <a:extLst>
              <a:ext uri="{FF2B5EF4-FFF2-40B4-BE49-F238E27FC236}">
                <a16:creationId xmlns:a16="http://schemas.microsoft.com/office/drawing/2014/main" id="{A478E275-F9D0-4D4A-CB24-7779BD482E01}"/>
              </a:ext>
            </a:extLst>
          </p:cNvPr>
          <p:cNvSpPr>
            <a:spLocks noGrp="1"/>
          </p:cNvSpPr>
          <p:nvPr>
            <p:ph sz="quarter" idx="14"/>
          </p:nvPr>
        </p:nvSpPr>
        <p:spPr>
          <a:xfrm>
            <a:off x="536574" y="1717675"/>
            <a:ext cx="6964363" cy="4232275"/>
          </a:xfrm>
        </p:spPr>
        <p:txBody>
          <a:bodyPr>
            <a:normAutofit/>
          </a:bodyPr>
          <a:lstStyle/>
          <a:p>
            <a:pPr>
              <a:lnSpc>
                <a:spcPct val="90000"/>
              </a:lnSpc>
            </a:pPr>
            <a:r>
              <a:rPr lang="nb-NO" dirty="0"/>
              <a:t>Formål: Bli enige om felles kjøreregler for hvordan lederlaget skal opptre i praksis</a:t>
            </a:r>
          </a:p>
          <a:p>
            <a:pPr>
              <a:lnSpc>
                <a:spcPct val="90000"/>
              </a:lnSpc>
            </a:pPr>
            <a:r>
              <a:rPr lang="nb-NO" dirty="0"/>
              <a:t>Gjennomføring (60–90 min): Jobb i tre steg på arket «Våre prinsipper for endringsledelse»</a:t>
            </a:r>
          </a:p>
          <a:p>
            <a:pPr>
              <a:lnSpc>
                <a:spcPct val="90000"/>
              </a:lnSpc>
            </a:pPr>
            <a:r>
              <a:rPr lang="nb-NO" dirty="0"/>
              <a:t>Gjør alle fem delene på arket</a:t>
            </a:r>
          </a:p>
        </p:txBody>
      </p:sp>
      <p:pic>
        <p:nvPicPr>
          <p:cNvPr id="6" name="Grafikk 5">
            <a:extLst>
              <a:ext uri="{FF2B5EF4-FFF2-40B4-BE49-F238E27FC236}">
                <a16:creationId xmlns:a16="http://schemas.microsoft.com/office/drawing/2014/main" id="{6C37DCBA-D140-5AEF-6DDC-5A744DBCC24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00937" y="310696"/>
            <a:ext cx="4521205" cy="6416675"/>
          </a:xfrm>
          <a:prstGeom prst="rect">
            <a:avLst/>
          </a:prstGeom>
        </p:spPr>
      </p:pic>
      <p:sp>
        <p:nvSpPr>
          <p:cNvPr id="29" name="TekstSylinder 28">
            <a:extLst>
              <a:ext uri="{FF2B5EF4-FFF2-40B4-BE49-F238E27FC236}">
                <a16:creationId xmlns:a16="http://schemas.microsoft.com/office/drawing/2014/main" id="{C3A2C837-AAB7-8450-FE6D-C3383061FCF1}"/>
              </a:ext>
            </a:extLst>
          </p:cNvPr>
          <p:cNvSpPr txBox="1"/>
          <p:nvPr/>
        </p:nvSpPr>
        <p:spPr>
          <a:xfrm>
            <a:off x="7956304" y="546855"/>
            <a:ext cx="3610473" cy="338554"/>
          </a:xfrm>
          <a:prstGeom prst="rect">
            <a:avLst/>
          </a:prstGeom>
          <a:noFill/>
        </p:spPr>
        <p:txBody>
          <a:bodyPr wrap="square">
            <a:spAutoFit/>
          </a:bodyPr>
          <a:lstStyle/>
          <a:p>
            <a:r>
              <a:rPr lang="nb-NO" sz="1600" b="1" dirty="0"/>
              <a:t>Våre prinsipper for endringsledelse</a:t>
            </a:r>
          </a:p>
        </p:txBody>
      </p:sp>
      <p:sp>
        <p:nvSpPr>
          <p:cNvPr id="31" name="TekstSylinder 30">
            <a:extLst>
              <a:ext uri="{FF2B5EF4-FFF2-40B4-BE49-F238E27FC236}">
                <a16:creationId xmlns:a16="http://schemas.microsoft.com/office/drawing/2014/main" id="{325636F9-6EE9-120B-E81C-D36B53FBCD7A}"/>
              </a:ext>
            </a:extLst>
          </p:cNvPr>
          <p:cNvSpPr txBox="1"/>
          <p:nvPr/>
        </p:nvSpPr>
        <p:spPr>
          <a:xfrm>
            <a:off x="7811590" y="1051953"/>
            <a:ext cx="426719" cy="215444"/>
          </a:xfrm>
          <a:prstGeom prst="rect">
            <a:avLst/>
          </a:prstGeom>
          <a:noFill/>
        </p:spPr>
        <p:txBody>
          <a:bodyPr wrap="square">
            <a:spAutoFit/>
          </a:bodyPr>
          <a:lstStyle/>
          <a:p>
            <a:r>
              <a:rPr lang="nb-NO" sz="800" dirty="0">
                <a:solidFill>
                  <a:schemeClr val="bg1"/>
                </a:solidFill>
              </a:rPr>
              <a:t>Del 1</a:t>
            </a:r>
          </a:p>
        </p:txBody>
      </p:sp>
      <p:sp>
        <p:nvSpPr>
          <p:cNvPr id="32" name="TekstSylinder 31">
            <a:extLst>
              <a:ext uri="{FF2B5EF4-FFF2-40B4-BE49-F238E27FC236}">
                <a16:creationId xmlns:a16="http://schemas.microsoft.com/office/drawing/2014/main" id="{FB9747E8-46FF-D7AF-4412-9836BB909653}"/>
              </a:ext>
            </a:extLst>
          </p:cNvPr>
          <p:cNvSpPr txBox="1"/>
          <p:nvPr/>
        </p:nvSpPr>
        <p:spPr>
          <a:xfrm>
            <a:off x="11263543" y="1961999"/>
            <a:ext cx="426719" cy="215444"/>
          </a:xfrm>
          <a:prstGeom prst="rect">
            <a:avLst/>
          </a:prstGeom>
          <a:noFill/>
        </p:spPr>
        <p:txBody>
          <a:bodyPr wrap="square">
            <a:spAutoFit/>
          </a:bodyPr>
          <a:lstStyle/>
          <a:p>
            <a:r>
              <a:rPr lang="nb-NO" sz="800" dirty="0">
                <a:solidFill>
                  <a:schemeClr val="bg1"/>
                </a:solidFill>
              </a:rPr>
              <a:t>Del 2</a:t>
            </a:r>
          </a:p>
        </p:txBody>
      </p:sp>
      <p:sp>
        <p:nvSpPr>
          <p:cNvPr id="33" name="TekstSylinder 32">
            <a:extLst>
              <a:ext uri="{FF2B5EF4-FFF2-40B4-BE49-F238E27FC236}">
                <a16:creationId xmlns:a16="http://schemas.microsoft.com/office/drawing/2014/main" id="{8709592A-959D-4FEB-311D-0CB7B4B9E48B}"/>
              </a:ext>
            </a:extLst>
          </p:cNvPr>
          <p:cNvSpPr txBox="1"/>
          <p:nvPr/>
        </p:nvSpPr>
        <p:spPr>
          <a:xfrm>
            <a:off x="7904050" y="3015735"/>
            <a:ext cx="426719" cy="215444"/>
          </a:xfrm>
          <a:prstGeom prst="rect">
            <a:avLst/>
          </a:prstGeom>
          <a:noFill/>
        </p:spPr>
        <p:txBody>
          <a:bodyPr wrap="square">
            <a:spAutoFit/>
          </a:bodyPr>
          <a:lstStyle/>
          <a:p>
            <a:r>
              <a:rPr lang="nb-NO" sz="800" dirty="0">
                <a:solidFill>
                  <a:schemeClr val="bg1"/>
                </a:solidFill>
              </a:rPr>
              <a:t>Del 3</a:t>
            </a:r>
          </a:p>
        </p:txBody>
      </p:sp>
      <p:sp>
        <p:nvSpPr>
          <p:cNvPr id="34" name="TekstSylinder 33">
            <a:extLst>
              <a:ext uri="{FF2B5EF4-FFF2-40B4-BE49-F238E27FC236}">
                <a16:creationId xmlns:a16="http://schemas.microsoft.com/office/drawing/2014/main" id="{7C0A14F6-9BE4-C760-BA2A-4D13E74CB8A9}"/>
              </a:ext>
            </a:extLst>
          </p:cNvPr>
          <p:cNvSpPr txBox="1"/>
          <p:nvPr/>
        </p:nvSpPr>
        <p:spPr>
          <a:xfrm>
            <a:off x="9548179" y="4517964"/>
            <a:ext cx="426719" cy="215444"/>
          </a:xfrm>
          <a:prstGeom prst="rect">
            <a:avLst/>
          </a:prstGeom>
          <a:noFill/>
        </p:spPr>
        <p:txBody>
          <a:bodyPr wrap="square">
            <a:spAutoFit/>
          </a:bodyPr>
          <a:lstStyle/>
          <a:p>
            <a:r>
              <a:rPr lang="nb-NO" sz="800" dirty="0">
                <a:solidFill>
                  <a:schemeClr val="bg1"/>
                </a:solidFill>
              </a:rPr>
              <a:t>Del 4</a:t>
            </a:r>
          </a:p>
        </p:txBody>
      </p:sp>
      <p:sp>
        <p:nvSpPr>
          <p:cNvPr id="35" name="TekstSylinder 34">
            <a:extLst>
              <a:ext uri="{FF2B5EF4-FFF2-40B4-BE49-F238E27FC236}">
                <a16:creationId xmlns:a16="http://schemas.microsoft.com/office/drawing/2014/main" id="{68042508-CF54-81DB-2760-7A191D139DD8}"/>
              </a:ext>
            </a:extLst>
          </p:cNvPr>
          <p:cNvSpPr txBox="1"/>
          <p:nvPr/>
        </p:nvSpPr>
        <p:spPr>
          <a:xfrm>
            <a:off x="9548178" y="5584913"/>
            <a:ext cx="426719" cy="215444"/>
          </a:xfrm>
          <a:prstGeom prst="rect">
            <a:avLst/>
          </a:prstGeom>
          <a:noFill/>
        </p:spPr>
        <p:txBody>
          <a:bodyPr wrap="square">
            <a:spAutoFit/>
          </a:bodyPr>
          <a:lstStyle/>
          <a:p>
            <a:r>
              <a:rPr lang="nb-NO" sz="800" dirty="0">
                <a:solidFill>
                  <a:schemeClr val="bg1"/>
                </a:solidFill>
              </a:rPr>
              <a:t>Del 5</a:t>
            </a:r>
          </a:p>
        </p:txBody>
      </p:sp>
      <p:grpSp>
        <p:nvGrpSpPr>
          <p:cNvPr id="39" name="Gruppe 38">
            <a:extLst>
              <a:ext uri="{FF2B5EF4-FFF2-40B4-BE49-F238E27FC236}">
                <a16:creationId xmlns:a16="http://schemas.microsoft.com/office/drawing/2014/main" id="{65B37EC9-0D6F-F631-84E3-0BFF26EB1E9A}"/>
              </a:ext>
              <a:ext uri="{C183D7F6-B498-43B3-948B-1728B52AA6E4}">
                <adec:decorative xmlns:adec="http://schemas.microsoft.com/office/drawing/2017/decorative" val="1"/>
              </a:ext>
            </a:extLst>
          </p:cNvPr>
          <p:cNvGrpSpPr/>
          <p:nvPr/>
        </p:nvGrpSpPr>
        <p:grpSpPr>
          <a:xfrm>
            <a:off x="7811590" y="1223649"/>
            <a:ext cx="2717073" cy="617972"/>
            <a:chOff x="7811590" y="1223649"/>
            <a:chExt cx="2717073" cy="617972"/>
          </a:xfrm>
        </p:grpSpPr>
        <p:sp>
          <p:nvSpPr>
            <p:cNvPr id="37" name="TekstSylinder 36">
              <a:extLst>
                <a:ext uri="{FF2B5EF4-FFF2-40B4-BE49-F238E27FC236}">
                  <a16:creationId xmlns:a16="http://schemas.microsoft.com/office/drawing/2014/main" id="{995BA788-536F-9702-0BEE-01D54842ADD2}"/>
                </a:ext>
              </a:extLst>
            </p:cNvPr>
            <p:cNvSpPr txBox="1"/>
            <p:nvPr/>
          </p:nvSpPr>
          <p:spPr>
            <a:xfrm>
              <a:off x="7811590" y="1223649"/>
              <a:ext cx="2717073" cy="369332"/>
            </a:xfrm>
            <a:prstGeom prst="rect">
              <a:avLst/>
            </a:prstGeom>
            <a:noFill/>
          </p:spPr>
          <p:txBody>
            <a:bodyPr wrap="square">
              <a:spAutoFit/>
            </a:bodyPr>
            <a:lstStyle/>
            <a:p>
              <a:r>
                <a:rPr lang="nb-NO" sz="900" b="1" dirty="0"/>
                <a:t>Status-sjekk (Hvor er vi?) </a:t>
              </a:r>
            </a:p>
            <a:p>
              <a:r>
                <a:rPr lang="nb-NO" sz="900" b="1" dirty="0"/>
                <a:t>Basert på de seks kjennetegnene for suksess:</a:t>
              </a:r>
            </a:p>
          </p:txBody>
        </p:sp>
        <p:sp>
          <p:nvSpPr>
            <p:cNvPr id="38" name="TekstSylinder 37">
              <a:extLst>
                <a:ext uri="{FF2B5EF4-FFF2-40B4-BE49-F238E27FC236}">
                  <a16:creationId xmlns:a16="http://schemas.microsoft.com/office/drawing/2014/main" id="{28BB97DB-F454-E18E-FD66-329D7E5D1C19}"/>
                </a:ext>
              </a:extLst>
            </p:cNvPr>
            <p:cNvSpPr txBox="1"/>
            <p:nvPr/>
          </p:nvSpPr>
          <p:spPr>
            <a:xfrm>
              <a:off x="7811590" y="1533844"/>
              <a:ext cx="2717073" cy="307777"/>
            </a:xfrm>
            <a:prstGeom prst="rect">
              <a:avLst/>
            </a:prstGeom>
            <a:noFill/>
          </p:spPr>
          <p:txBody>
            <a:bodyPr wrap="square">
              <a:spAutoFit/>
            </a:bodyPr>
            <a:lstStyle/>
            <a:p>
              <a:r>
                <a:rPr lang="nb-NO" sz="700" dirty="0"/>
                <a:t>Hvilket punkt er vi i denne ledergruppa aller best på i dag?</a:t>
              </a:r>
            </a:p>
            <a:p>
              <a:r>
                <a:rPr lang="nb-NO" sz="700" dirty="0"/>
                <a:t>Hvilket punkt snubler vi oftest i, og hvorfor?</a:t>
              </a:r>
            </a:p>
          </p:txBody>
        </p:sp>
      </p:grpSp>
      <p:sp>
        <p:nvSpPr>
          <p:cNvPr id="41" name="TekstSylinder 40">
            <a:extLst>
              <a:ext uri="{FF2B5EF4-FFF2-40B4-BE49-F238E27FC236}">
                <a16:creationId xmlns:a16="http://schemas.microsoft.com/office/drawing/2014/main" id="{AC63BCED-A767-AB9C-2D01-6968EA591F5A}"/>
              </a:ext>
            </a:extLst>
          </p:cNvPr>
          <p:cNvSpPr txBox="1"/>
          <p:nvPr/>
        </p:nvSpPr>
        <p:spPr>
          <a:xfrm>
            <a:off x="9069978" y="2135500"/>
            <a:ext cx="2717073" cy="230832"/>
          </a:xfrm>
          <a:prstGeom prst="rect">
            <a:avLst/>
          </a:prstGeom>
          <a:noFill/>
        </p:spPr>
        <p:txBody>
          <a:bodyPr wrap="square">
            <a:spAutoFit/>
          </a:bodyPr>
          <a:lstStyle/>
          <a:p>
            <a:r>
              <a:rPr lang="nb-NO" sz="900" b="1" dirty="0"/>
              <a:t>Lederatferd ved krevende beslutninger</a:t>
            </a:r>
          </a:p>
        </p:txBody>
      </p:sp>
      <p:sp>
        <p:nvSpPr>
          <p:cNvPr id="42" name="TekstSylinder 41">
            <a:extLst>
              <a:ext uri="{FF2B5EF4-FFF2-40B4-BE49-F238E27FC236}">
                <a16:creationId xmlns:a16="http://schemas.microsoft.com/office/drawing/2014/main" id="{CF13B367-DFCD-F3DC-29E5-C3557D5BE7EF}"/>
              </a:ext>
            </a:extLst>
          </p:cNvPr>
          <p:cNvSpPr txBox="1"/>
          <p:nvPr/>
        </p:nvSpPr>
        <p:spPr>
          <a:xfrm>
            <a:off x="9069978" y="2294190"/>
            <a:ext cx="2407919" cy="415498"/>
          </a:xfrm>
          <a:prstGeom prst="rect">
            <a:avLst/>
          </a:prstGeom>
          <a:noFill/>
        </p:spPr>
        <p:txBody>
          <a:bodyPr wrap="square">
            <a:spAutoFit/>
          </a:bodyPr>
          <a:lstStyle/>
          <a:p>
            <a:r>
              <a:rPr lang="nb-NO" sz="700" dirty="0"/>
              <a:t>Case-refleksjon: Hva svarer vi når en medarbeider kritiserer en beslutning vi internt er uenige i?</a:t>
            </a:r>
          </a:p>
          <a:p>
            <a:r>
              <a:rPr lang="nb-NO" sz="700" dirty="0"/>
              <a:t>Vår felles respons: </a:t>
            </a:r>
          </a:p>
        </p:txBody>
      </p:sp>
      <p:sp>
        <p:nvSpPr>
          <p:cNvPr id="46" name="TekstSylinder 45">
            <a:extLst>
              <a:ext uri="{FF2B5EF4-FFF2-40B4-BE49-F238E27FC236}">
                <a16:creationId xmlns:a16="http://schemas.microsoft.com/office/drawing/2014/main" id="{EE3DAF5E-016A-D642-BDBA-699CE58ACC24}"/>
              </a:ext>
            </a:extLst>
          </p:cNvPr>
          <p:cNvSpPr txBox="1"/>
          <p:nvPr/>
        </p:nvSpPr>
        <p:spPr>
          <a:xfrm>
            <a:off x="7925822" y="3185660"/>
            <a:ext cx="3640955" cy="230832"/>
          </a:xfrm>
          <a:prstGeom prst="rect">
            <a:avLst/>
          </a:prstGeom>
          <a:noFill/>
        </p:spPr>
        <p:txBody>
          <a:bodyPr wrap="square">
            <a:spAutoFit/>
          </a:bodyPr>
          <a:lstStyle/>
          <a:p>
            <a:r>
              <a:rPr lang="nb-NO" sz="900" b="1" dirty="0"/>
              <a:t>Våre 3 Lederprinsipper (kjøreregler)</a:t>
            </a:r>
          </a:p>
        </p:txBody>
      </p:sp>
      <p:sp>
        <p:nvSpPr>
          <p:cNvPr id="47" name="TekstSylinder 46">
            <a:extLst>
              <a:ext uri="{FF2B5EF4-FFF2-40B4-BE49-F238E27FC236}">
                <a16:creationId xmlns:a16="http://schemas.microsoft.com/office/drawing/2014/main" id="{54391EDB-B8F0-8D8F-9CB8-BA3B56B13F17}"/>
              </a:ext>
            </a:extLst>
          </p:cNvPr>
          <p:cNvSpPr txBox="1"/>
          <p:nvPr/>
        </p:nvSpPr>
        <p:spPr>
          <a:xfrm>
            <a:off x="7925821" y="3375127"/>
            <a:ext cx="3640955" cy="415498"/>
          </a:xfrm>
          <a:prstGeom prst="rect">
            <a:avLst/>
          </a:prstGeom>
          <a:noFill/>
        </p:spPr>
        <p:txBody>
          <a:bodyPr wrap="square">
            <a:spAutoFit/>
          </a:bodyPr>
          <a:lstStyle/>
          <a:p>
            <a:r>
              <a:rPr lang="nb-NO" sz="700" dirty="0"/>
              <a:t>Velg ut de tre viktigste prinsipper som skal gjelde for vår divisjon i alle endringsprosesser fremover. Tenk spesielt på kommunikasjon, involvering og balansen mellom tempo og belastning</a:t>
            </a:r>
          </a:p>
        </p:txBody>
      </p:sp>
      <p:sp>
        <p:nvSpPr>
          <p:cNvPr id="50" name="TekstSylinder 49">
            <a:extLst>
              <a:ext uri="{FF2B5EF4-FFF2-40B4-BE49-F238E27FC236}">
                <a16:creationId xmlns:a16="http://schemas.microsoft.com/office/drawing/2014/main" id="{6653BF36-D1BB-BE6D-4744-26042A9FF750}"/>
              </a:ext>
            </a:extLst>
          </p:cNvPr>
          <p:cNvSpPr txBox="1"/>
          <p:nvPr/>
        </p:nvSpPr>
        <p:spPr>
          <a:xfrm>
            <a:off x="7956304" y="4642130"/>
            <a:ext cx="3610472" cy="338554"/>
          </a:xfrm>
          <a:prstGeom prst="rect">
            <a:avLst/>
          </a:prstGeom>
          <a:noFill/>
        </p:spPr>
        <p:txBody>
          <a:bodyPr wrap="square">
            <a:spAutoFit/>
          </a:bodyPr>
          <a:lstStyle/>
          <a:p>
            <a:pPr algn="ctr"/>
            <a:r>
              <a:rPr lang="nb-NO" sz="900" b="1" dirty="0"/>
              <a:t>Kvalitetssikring av prinsippene</a:t>
            </a:r>
          </a:p>
          <a:p>
            <a:pPr algn="ctr"/>
            <a:r>
              <a:rPr lang="nb-NO" sz="700" b="1" dirty="0"/>
              <a:t>Gå gjennom prinsippene deres, kan dere svare JA på disse tre spørsmålene?</a:t>
            </a:r>
          </a:p>
        </p:txBody>
      </p:sp>
      <p:sp>
        <p:nvSpPr>
          <p:cNvPr id="51" name="TekstSylinder 50">
            <a:extLst>
              <a:ext uri="{FF2B5EF4-FFF2-40B4-BE49-F238E27FC236}">
                <a16:creationId xmlns:a16="http://schemas.microsoft.com/office/drawing/2014/main" id="{58552163-9E2D-8D80-4060-31DCBD4EEED3}"/>
              </a:ext>
            </a:extLst>
          </p:cNvPr>
          <p:cNvSpPr txBox="1"/>
          <p:nvPr/>
        </p:nvSpPr>
        <p:spPr>
          <a:xfrm>
            <a:off x="8116390" y="5101193"/>
            <a:ext cx="1018902" cy="400110"/>
          </a:xfrm>
          <a:prstGeom prst="rect">
            <a:avLst/>
          </a:prstGeom>
          <a:noFill/>
        </p:spPr>
        <p:txBody>
          <a:bodyPr wrap="square">
            <a:spAutoFit/>
          </a:bodyPr>
          <a:lstStyle/>
          <a:p>
            <a:pPr algn="ctr"/>
            <a:r>
              <a:rPr lang="nb-NO" sz="400" dirty="0"/>
              <a:t>Er det konkret? Beskriver budet en faktisk handling fremfor et ønske? (F. eks “Vi holder ukentlige kvarter-møter” i stedet for “Vi skal kommunisere godt”).</a:t>
            </a:r>
          </a:p>
        </p:txBody>
      </p:sp>
      <p:sp>
        <p:nvSpPr>
          <p:cNvPr id="52" name="TekstSylinder 51">
            <a:extLst>
              <a:ext uri="{FF2B5EF4-FFF2-40B4-BE49-F238E27FC236}">
                <a16:creationId xmlns:a16="http://schemas.microsoft.com/office/drawing/2014/main" id="{1AB0EB7E-5CA6-49AB-F08F-241AC996C34B}"/>
              </a:ext>
            </a:extLst>
          </p:cNvPr>
          <p:cNvSpPr txBox="1"/>
          <p:nvPr/>
        </p:nvSpPr>
        <p:spPr>
          <a:xfrm>
            <a:off x="7904049" y="3868998"/>
            <a:ext cx="612933" cy="200055"/>
          </a:xfrm>
          <a:prstGeom prst="rect">
            <a:avLst/>
          </a:prstGeom>
          <a:noFill/>
        </p:spPr>
        <p:txBody>
          <a:bodyPr wrap="square">
            <a:spAutoFit/>
          </a:bodyPr>
          <a:lstStyle/>
          <a:p>
            <a:r>
              <a:rPr lang="nb-NO" sz="700" dirty="0"/>
              <a:t>Prinsipp 1:</a:t>
            </a:r>
          </a:p>
        </p:txBody>
      </p:sp>
      <p:sp>
        <p:nvSpPr>
          <p:cNvPr id="53" name="TekstSylinder 52">
            <a:extLst>
              <a:ext uri="{FF2B5EF4-FFF2-40B4-BE49-F238E27FC236}">
                <a16:creationId xmlns:a16="http://schemas.microsoft.com/office/drawing/2014/main" id="{8376CDEC-4BD3-B573-6BAA-2A0B96F2CFE9}"/>
              </a:ext>
            </a:extLst>
          </p:cNvPr>
          <p:cNvSpPr txBox="1"/>
          <p:nvPr/>
        </p:nvSpPr>
        <p:spPr>
          <a:xfrm>
            <a:off x="7904049" y="4021398"/>
            <a:ext cx="612933" cy="200055"/>
          </a:xfrm>
          <a:prstGeom prst="rect">
            <a:avLst/>
          </a:prstGeom>
          <a:noFill/>
        </p:spPr>
        <p:txBody>
          <a:bodyPr wrap="square">
            <a:spAutoFit/>
          </a:bodyPr>
          <a:lstStyle/>
          <a:p>
            <a:r>
              <a:rPr lang="nb-NO" sz="700" dirty="0"/>
              <a:t>Prinsipp 2:</a:t>
            </a:r>
          </a:p>
        </p:txBody>
      </p:sp>
      <p:sp>
        <p:nvSpPr>
          <p:cNvPr id="54" name="TekstSylinder 53">
            <a:extLst>
              <a:ext uri="{FF2B5EF4-FFF2-40B4-BE49-F238E27FC236}">
                <a16:creationId xmlns:a16="http://schemas.microsoft.com/office/drawing/2014/main" id="{15C39AF9-8343-BBCF-BA82-911226A94AA8}"/>
              </a:ext>
            </a:extLst>
          </p:cNvPr>
          <p:cNvSpPr txBox="1"/>
          <p:nvPr/>
        </p:nvSpPr>
        <p:spPr>
          <a:xfrm>
            <a:off x="7904050" y="4173798"/>
            <a:ext cx="612933" cy="200055"/>
          </a:xfrm>
          <a:prstGeom prst="rect">
            <a:avLst/>
          </a:prstGeom>
          <a:noFill/>
        </p:spPr>
        <p:txBody>
          <a:bodyPr wrap="square">
            <a:spAutoFit/>
          </a:bodyPr>
          <a:lstStyle/>
          <a:p>
            <a:r>
              <a:rPr lang="nb-NO" sz="700" dirty="0"/>
              <a:t>Prinsipp 3:</a:t>
            </a:r>
          </a:p>
        </p:txBody>
      </p:sp>
      <p:sp>
        <p:nvSpPr>
          <p:cNvPr id="55" name="TekstSylinder 54">
            <a:extLst>
              <a:ext uri="{FF2B5EF4-FFF2-40B4-BE49-F238E27FC236}">
                <a16:creationId xmlns:a16="http://schemas.microsoft.com/office/drawing/2014/main" id="{ED3B49E2-CFA4-2835-0877-2676D42143BE}"/>
              </a:ext>
            </a:extLst>
          </p:cNvPr>
          <p:cNvSpPr txBox="1"/>
          <p:nvPr/>
        </p:nvSpPr>
        <p:spPr>
          <a:xfrm>
            <a:off x="9255035" y="5101193"/>
            <a:ext cx="1018902" cy="276999"/>
          </a:xfrm>
          <a:prstGeom prst="rect">
            <a:avLst/>
          </a:prstGeom>
          <a:noFill/>
        </p:spPr>
        <p:txBody>
          <a:bodyPr wrap="square">
            <a:spAutoFit/>
          </a:bodyPr>
          <a:lstStyle/>
          <a:p>
            <a:pPr algn="ctr"/>
            <a:r>
              <a:rPr lang="nb-NO" sz="400" dirty="0"/>
              <a:t>Tåler det motvind? Er budet mulig å overholde også når vi har dårlig tid og stramme frister?</a:t>
            </a:r>
          </a:p>
        </p:txBody>
      </p:sp>
      <p:sp>
        <p:nvSpPr>
          <p:cNvPr id="56" name="TekstSylinder 55">
            <a:extLst>
              <a:ext uri="{FF2B5EF4-FFF2-40B4-BE49-F238E27FC236}">
                <a16:creationId xmlns:a16="http://schemas.microsoft.com/office/drawing/2014/main" id="{0F16C0B7-5BB7-D614-5499-E3D0DDB0C90C}"/>
              </a:ext>
            </a:extLst>
          </p:cNvPr>
          <p:cNvSpPr txBox="1"/>
          <p:nvPr/>
        </p:nvSpPr>
        <p:spPr>
          <a:xfrm>
            <a:off x="10475418" y="5101193"/>
            <a:ext cx="1018902" cy="338554"/>
          </a:xfrm>
          <a:prstGeom prst="rect">
            <a:avLst/>
          </a:prstGeom>
          <a:noFill/>
        </p:spPr>
        <p:txBody>
          <a:bodyPr wrap="square">
            <a:spAutoFit/>
          </a:bodyPr>
          <a:lstStyle/>
          <a:p>
            <a:pPr algn="ctr"/>
            <a:r>
              <a:rPr lang="nb-NO" sz="400" dirty="0"/>
              <a:t>Er det merkbart?Vil en medarbeider i organisasjonen</a:t>
            </a:r>
          </a:p>
          <a:p>
            <a:pPr algn="ctr"/>
            <a:r>
              <a:rPr lang="nb-NO" sz="400" dirty="0"/>
              <a:t>merke forskjell om vi følger dette</a:t>
            </a:r>
          </a:p>
          <a:p>
            <a:pPr algn="ctr"/>
            <a:r>
              <a:rPr lang="nb-NO" sz="400" dirty="0"/>
              <a:t>budet eller ikke?</a:t>
            </a:r>
          </a:p>
        </p:txBody>
      </p:sp>
      <p:sp>
        <p:nvSpPr>
          <p:cNvPr id="58" name="TekstSylinder 57">
            <a:extLst>
              <a:ext uri="{FF2B5EF4-FFF2-40B4-BE49-F238E27FC236}">
                <a16:creationId xmlns:a16="http://schemas.microsoft.com/office/drawing/2014/main" id="{3A7D8C32-3724-A74C-179D-AD72B94F53CE}"/>
              </a:ext>
            </a:extLst>
          </p:cNvPr>
          <p:cNvSpPr txBox="1"/>
          <p:nvPr/>
        </p:nvSpPr>
        <p:spPr>
          <a:xfrm>
            <a:off x="8415294" y="5708024"/>
            <a:ext cx="2717073" cy="230832"/>
          </a:xfrm>
          <a:prstGeom prst="rect">
            <a:avLst/>
          </a:prstGeom>
          <a:noFill/>
        </p:spPr>
        <p:txBody>
          <a:bodyPr wrap="square">
            <a:spAutoFit/>
          </a:bodyPr>
          <a:lstStyle/>
          <a:p>
            <a:pPr algn="ctr"/>
            <a:r>
              <a:rPr lang="nb-NO" sz="900" b="1" dirty="0"/>
              <a:t>Læringspunkter</a:t>
            </a:r>
          </a:p>
        </p:txBody>
      </p:sp>
      <p:sp>
        <p:nvSpPr>
          <p:cNvPr id="59" name="TekstSylinder 58">
            <a:extLst>
              <a:ext uri="{FF2B5EF4-FFF2-40B4-BE49-F238E27FC236}">
                <a16:creationId xmlns:a16="http://schemas.microsoft.com/office/drawing/2014/main" id="{E49249A3-80D6-F86F-DF8E-C74621C2E486}"/>
              </a:ext>
            </a:extLst>
          </p:cNvPr>
          <p:cNvSpPr txBox="1"/>
          <p:nvPr/>
        </p:nvSpPr>
        <p:spPr>
          <a:xfrm>
            <a:off x="8036346" y="5868116"/>
            <a:ext cx="3450386" cy="184666"/>
          </a:xfrm>
          <a:prstGeom prst="rect">
            <a:avLst/>
          </a:prstGeom>
          <a:noFill/>
        </p:spPr>
        <p:txBody>
          <a:bodyPr wrap="square">
            <a:spAutoFit/>
          </a:bodyPr>
          <a:lstStyle/>
          <a:p>
            <a:pPr algn="ctr"/>
            <a:r>
              <a:rPr lang="nb-NO" sz="600" dirty="0"/>
              <a:t>Basert på alt dere har vært gjennom i dag - hvilke to ting bør dere som lederlag bli bedre på?</a:t>
            </a:r>
          </a:p>
        </p:txBody>
      </p:sp>
      <p:sp>
        <p:nvSpPr>
          <p:cNvPr id="61" name="TekstSylinder 60">
            <a:extLst>
              <a:ext uri="{FF2B5EF4-FFF2-40B4-BE49-F238E27FC236}">
                <a16:creationId xmlns:a16="http://schemas.microsoft.com/office/drawing/2014/main" id="{79DEC29C-E13C-1C9C-D10B-8CF7AC4F855F}"/>
              </a:ext>
            </a:extLst>
          </p:cNvPr>
          <p:cNvSpPr txBox="1"/>
          <p:nvPr/>
        </p:nvSpPr>
        <p:spPr>
          <a:xfrm>
            <a:off x="7997181" y="5982042"/>
            <a:ext cx="274294" cy="230832"/>
          </a:xfrm>
          <a:prstGeom prst="rect">
            <a:avLst/>
          </a:prstGeom>
          <a:noFill/>
        </p:spPr>
        <p:txBody>
          <a:bodyPr wrap="square">
            <a:spAutoFit/>
          </a:bodyPr>
          <a:lstStyle/>
          <a:p>
            <a:r>
              <a:rPr lang="nb-NO" sz="900" b="1" dirty="0"/>
              <a:t>1</a:t>
            </a:r>
          </a:p>
        </p:txBody>
      </p:sp>
      <p:sp>
        <p:nvSpPr>
          <p:cNvPr id="62" name="TekstSylinder 61">
            <a:extLst>
              <a:ext uri="{FF2B5EF4-FFF2-40B4-BE49-F238E27FC236}">
                <a16:creationId xmlns:a16="http://schemas.microsoft.com/office/drawing/2014/main" id="{2187D039-6797-BFCC-C628-3FA19616E263}"/>
              </a:ext>
            </a:extLst>
          </p:cNvPr>
          <p:cNvSpPr txBox="1"/>
          <p:nvPr/>
        </p:nvSpPr>
        <p:spPr>
          <a:xfrm>
            <a:off x="8004198" y="6120541"/>
            <a:ext cx="274294" cy="230832"/>
          </a:xfrm>
          <a:prstGeom prst="rect">
            <a:avLst/>
          </a:prstGeom>
          <a:noFill/>
        </p:spPr>
        <p:txBody>
          <a:bodyPr wrap="square">
            <a:spAutoFit/>
          </a:bodyPr>
          <a:lstStyle/>
          <a:p>
            <a:r>
              <a:rPr lang="nb-NO" sz="900" b="1" dirty="0"/>
              <a:t>2</a:t>
            </a:r>
          </a:p>
        </p:txBody>
      </p:sp>
    </p:spTree>
    <p:extLst>
      <p:ext uri="{BB962C8B-B14F-4D97-AF65-F5344CB8AC3E}">
        <p14:creationId xmlns:p14="http://schemas.microsoft.com/office/powerpoint/2010/main" val="11561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576E-3455-16C7-C09E-A67E5AF9BDEC}"/>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21FB3F4F-E5C5-4CC3-E0F8-A156EBAD1AA5}"/>
              </a:ext>
            </a:extLst>
          </p:cNvPr>
          <p:cNvSpPr>
            <a:spLocks noGrp="1"/>
          </p:cNvSpPr>
          <p:nvPr>
            <p:ph type="ctrTitle"/>
          </p:nvPr>
        </p:nvSpPr>
        <p:spPr/>
        <p:txBody>
          <a:bodyPr/>
          <a:lstStyle/>
          <a:p>
            <a:r>
              <a:rPr lang="nb-NO"/>
              <a:t>avslutning</a:t>
            </a:r>
          </a:p>
        </p:txBody>
      </p:sp>
    </p:spTree>
    <p:extLst>
      <p:ext uri="{BB962C8B-B14F-4D97-AF65-F5344CB8AC3E}">
        <p14:creationId xmlns:p14="http://schemas.microsoft.com/office/powerpoint/2010/main" val="24161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5060CB-5D6B-A0E0-941D-B4BBFDF6B4FE}"/>
              </a:ext>
            </a:extLst>
          </p:cNvPr>
          <p:cNvSpPr>
            <a:spLocks noGrp="1"/>
          </p:cNvSpPr>
          <p:nvPr>
            <p:ph type="title"/>
          </p:nvPr>
        </p:nvSpPr>
        <p:spPr>
          <a:xfrm>
            <a:off x="536575" y="441325"/>
            <a:ext cx="11101388" cy="701675"/>
          </a:xfrm>
        </p:spPr>
        <p:txBody>
          <a:bodyPr anchor="t">
            <a:normAutofit/>
          </a:bodyPr>
          <a:lstStyle/>
          <a:p>
            <a:r>
              <a:rPr lang="nb-NO"/>
              <a:t>Oppsummering og veien videre</a:t>
            </a:r>
          </a:p>
        </p:txBody>
      </p:sp>
      <p:graphicFrame>
        <p:nvGraphicFramePr>
          <p:cNvPr id="5" name="Plassholder for innhold 2">
            <a:extLst>
              <a:ext uri="{FF2B5EF4-FFF2-40B4-BE49-F238E27FC236}">
                <a16:creationId xmlns:a16="http://schemas.microsoft.com/office/drawing/2014/main" id="{B416C8C1-DD2D-E737-A511-158758B40AAC}"/>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809223105"/>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7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C91024-85B3-E2C4-5EBE-46030914C6BA}"/>
              </a:ext>
            </a:extLst>
          </p:cNvPr>
          <p:cNvSpPr>
            <a:spLocks noGrp="1"/>
          </p:cNvSpPr>
          <p:nvPr>
            <p:ph type="title"/>
          </p:nvPr>
        </p:nvSpPr>
        <p:spPr>
          <a:xfrm>
            <a:off x="536575" y="441325"/>
            <a:ext cx="11101388" cy="701675"/>
          </a:xfrm>
        </p:spPr>
        <p:txBody>
          <a:bodyPr anchor="t">
            <a:normAutofit/>
          </a:bodyPr>
          <a:lstStyle/>
          <a:p>
            <a:r>
              <a:rPr lang="nb-NO"/>
              <a:t>Til </a:t>
            </a:r>
            <a:r>
              <a:rPr lang="nb-NO" err="1"/>
              <a:t>fasilitator</a:t>
            </a:r>
            <a:r>
              <a:rPr lang="nb-NO"/>
              <a:t> - Bakgrunn og hensikt</a:t>
            </a:r>
          </a:p>
        </p:txBody>
      </p:sp>
      <p:graphicFrame>
        <p:nvGraphicFramePr>
          <p:cNvPr id="6" name="Plassholder for innhold 2" descr="Formler med tekst">
            <a:extLst>
              <a:ext uri="{FF2B5EF4-FFF2-40B4-BE49-F238E27FC236}">
                <a16:creationId xmlns:a16="http://schemas.microsoft.com/office/drawing/2014/main" id="{42FCC607-2095-F8A2-1E3A-8136CCB3AC8C}"/>
              </a:ext>
            </a:extLst>
          </p:cNvPr>
          <p:cNvGraphicFramePr>
            <a:graphicFrameLocks noGrp="1"/>
          </p:cNvGraphicFramePr>
          <p:nvPr>
            <p:ph sz="quarter" idx="13"/>
            <p:extLst>
              <p:ext uri="{D42A27DB-BD31-4B8C-83A1-F6EECF244321}">
                <p14:modId xmlns:p14="http://schemas.microsoft.com/office/powerpoint/2010/main" val="1935208564"/>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4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17260E-36DA-DD03-67E2-D043AA073199}"/>
              </a:ext>
            </a:extLst>
          </p:cNvPr>
          <p:cNvSpPr>
            <a:spLocks noGrp="1"/>
          </p:cNvSpPr>
          <p:nvPr>
            <p:ph type="title"/>
          </p:nvPr>
        </p:nvSpPr>
        <p:spPr>
          <a:xfrm>
            <a:off x="531210" y="441326"/>
            <a:ext cx="8216017" cy="701674"/>
          </a:xfrm>
        </p:spPr>
        <p:txBody>
          <a:bodyPr anchor="t">
            <a:normAutofit/>
          </a:bodyPr>
          <a:lstStyle/>
          <a:p>
            <a:r>
              <a:rPr lang="nb-NO"/>
              <a:t>Til </a:t>
            </a:r>
            <a:r>
              <a:rPr lang="nb-NO" err="1"/>
              <a:t>fasilitator</a:t>
            </a:r>
            <a:r>
              <a:rPr lang="nb-NO"/>
              <a:t> – forberedelser og rammer</a:t>
            </a:r>
          </a:p>
        </p:txBody>
      </p:sp>
      <p:graphicFrame>
        <p:nvGraphicFramePr>
          <p:cNvPr id="5" name="Plassholder for innhold 2">
            <a:extLst>
              <a:ext uri="{FF2B5EF4-FFF2-40B4-BE49-F238E27FC236}">
                <a16:creationId xmlns:a16="http://schemas.microsoft.com/office/drawing/2014/main" id="{ED7F1DF2-0352-6CAB-FEDB-6184163161AF}"/>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4074651287"/>
              </p:ext>
            </p:extLst>
          </p:nvPr>
        </p:nvGraphicFramePr>
        <p:xfrm>
          <a:off x="536575" y="1717676"/>
          <a:ext cx="11101388"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89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6F673A6-6612-D2A5-A5A7-2636E40DA743}"/>
              </a:ext>
            </a:extLst>
          </p:cNvPr>
          <p:cNvSpPr>
            <a:spLocks noGrp="1"/>
          </p:cNvSpPr>
          <p:nvPr>
            <p:ph type="title"/>
          </p:nvPr>
        </p:nvSpPr>
        <p:spPr>
          <a:xfrm>
            <a:off x="536575" y="441325"/>
            <a:ext cx="11101388" cy="701675"/>
          </a:xfrm>
        </p:spPr>
        <p:txBody>
          <a:bodyPr anchor="t">
            <a:normAutofit/>
          </a:bodyPr>
          <a:lstStyle/>
          <a:p>
            <a:r>
              <a:rPr lang="nb-NO"/>
              <a:t>Hva skal vi i dag</a:t>
            </a:r>
          </a:p>
        </p:txBody>
      </p:sp>
      <p:graphicFrame>
        <p:nvGraphicFramePr>
          <p:cNvPr id="7" name="Plassholder for innhold 4">
            <a:extLst>
              <a:ext uri="{FF2B5EF4-FFF2-40B4-BE49-F238E27FC236}">
                <a16:creationId xmlns:a16="http://schemas.microsoft.com/office/drawing/2014/main" id="{CED26A10-7C94-6BAA-221B-4D6DB8D8BDAB}"/>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1511493399"/>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6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5F40EC-C382-DF86-9D8E-E10651098971}"/>
              </a:ext>
            </a:extLst>
          </p:cNvPr>
          <p:cNvSpPr>
            <a:spLocks noGrp="1"/>
          </p:cNvSpPr>
          <p:nvPr>
            <p:ph type="title"/>
          </p:nvPr>
        </p:nvSpPr>
        <p:spPr>
          <a:xfrm>
            <a:off x="536575" y="441325"/>
            <a:ext cx="11101388" cy="701675"/>
          </a:xfrm>
        </p:spPr>
        <p:txBody>
          <a:bodyPr anchor="t">
            <a:normAutofit/>
          </a:bodyPr>
          <a:lstStyle/>
          <a:p>
            <a:r>
              <a:rPr lang="nb-NO"/>
              <a:t>Oppgaver</a:t>
            </a:r>
          </a:p>
        </p:txBody>
      </p:sp>
      <p:graphicFrame>
        <p:nvGraphicFramePr>
          <p:cNvPr id="5" name="Plassholder for innhold 2">
            <a:extLst>
              <a:ext uri="{FF2B5EF4-FFF2-40B4-BE49-F238E27FC236}">
                <a16:creationId xmlns:a16="http://schemas.microsoft.com/office/drawing/2014/main" id="{33BDCB09-69B1-7DF0-35C1-EAEAD2866641}"/>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2044687064"/>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4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B92086F-0CFF-E097-378B-990E4BE4B2E1}"/>
              </a:ext>
            </a:extLst>
          </p:cNvPr>
          <p:cNvSpPr>
            <a:spLocks noGrp="1"/>
          </p:cNvSpPr>
          <p:nvPr>
            <p:ph type="ctrTitle"/>
          </p:nvPr>
        </p:nvSpPr>
        <p:spPr/>
        <p:txBody>
          <a:bodyPr/>
          <a:lstStyle/>
          <a:p>
            <a:r>
              <a:rPr lang="nb-NO"/>
              <a:t>Oppgave 1</a:t>
            </a:r>
          </a:p>
        </p:txBody>
      </p:sp>
    </p:spTree>
    <p:extLst>
      <p:ext uri="{BB962C8B-B14F-4D97-AF65-F5344CB8AC3E}">
        <p14:creationId xmlns:p14="http://schemas.microsoft.com/office/powerpoint/2010/main" val="32223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4CEE34-0D72-4521-FDE3-1C157F0DAC46}"/>
              </a:ext>
            </a:extLst>
          </p:cNvPr>
          <p:cNvSpPr>
            <a:spLocks noGrp="1"/>
          </p:cNvSpPr>
          <p:nvPr>
            <p:ph sz="half" idx="1"/>
          </p:nvPr>
        </p:nvSpPr>
        <p:spPr>
          <a:xfrm>
            <a:off x="533400" y="1717675"/>
            <a:ext cx="5400675" cy="4232275"/>
          </a:xfrm>
        </p:spPr>
        <p:txBody>
          <a:bodyPr>
            <a:normAutofit/>
          </a:bodyPr>
          <a:lstStyle/>
          <a:p>
            <a:pPr>
              <a:lnSpc>
                <a:spcPct val="90000"/>
              </a:lnSpc>
            </a:pPr>
            <a:r>
              <a:rPr lang="nb-NO" sz="2200" dirty="0"/>
              <a:t>Formål: Skape et felles bilde av interne og eksterne krefter som påvirker oss.</a:t>
            </a:r>
          </a:p>
          <a:p>
            <a:pPr>
              <a:lnSpc>
                <a:spcPct val="90000"/>
              </a:lnSpc>
            </a:pPr>
            <a:r>
              <a:rPr lang="nb-NO" sz="2200" dirty="0"/>
              <a:t>Individuelt arbeid (5 min): Reflekter over de fire punktene på arket. </a:t>
            </a:r>
          </a:p>
          <a:p>
            <a:pPr>
              <a:lnSpc>
                <a:spcPct val="90000"/>
              </a:lnSpc>
            </a:pPr>
            <a:r>
              <a:rPr lang="nb-NO" sz="2200" dirty="0"/>
              <a:t>Gruppedialog (40 min): Del observasjoner og noter på bordduken. </a:t>
            </a:r>
          </a:p>
        </p:txBody>
      </p:sp>
      <p:sp>
        <p:nvSpPr>
          <p:cNvPr id="2" name="Tittel 1">
            <a:extLst>
              <a:ext uri="{FF2B5EF4-FFF2-40B4-BE49-F238E27FC236}">
                <a16:creationId xmlns:a16="http://schemas.microsoft.com/office/drawing/2014/main" id="{ED6D11E1-F6A7-9B9C-8459-B77AD3370455}"/>
              </a:ext>
            </a:extLst>
          </p:cNvPr>
          <p:cNvSpPr>
            <a:spLocks noGrp="1"/>
          </p:cNvSpPr>
          <p:nvPr>
            <p:ph type="title"/>
          </p:nvPr>
        </p:nvSpPr>
        <p:spPr>
          <a:xfrm>
            <a:off x="536575" y="441325"/>
            <a:ext cx="11101388" cy="701675"/>
          </a:xfrm>
        </p:spPr>
        <p:txBody>
          <a:bodyPr anchor="t">
            <a:normAutofit/>
          </a:bodyPr>
          <a:lstStyle/>
          <a:p>
            <a:r>
              <a:rPr lang="nb-NO"/>
              <a:t>Oppgave 1 – Kartlegging av situasjonsbildet</a:t>
            </a:r>
          </a:p>
        </p:txBody>
      </p:sp>
      <p:pic>
        <p:nvPicPr>
          <p:cNvPr id="6" name="Grafikk 5">
            <a:extLst>
              <a:ext uri="{FF2B5EF4-FFF2-40B4-BE49-F238E27FC236}">
                <a16:creationId xmlns:a16="http://schemas.microsoft.com/office/drawing/2014/main" id="{C930667A-7D6A-2C89-63FF-F6344DB7388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52615" y="1188126"/>
            <a:ext cx="6339385" cy="4481748"/>
          </a:xfrm>
          <a:prstGeom prst="rect">
            <a:avLst/>
          </a:prstGeom>
        </p:spPr>
      </p:pic>
      <p:sp>
        <p:nvSpPr>
          <p:cNvPr id="8" name="TekstSylinder 7">
            <a:extLst>
              <a:ext uri="{FF2B5EF4-FFF2-40B4-BE49-F238E27FC236}">
                <a16:creationId xmlns:a16="http://schemas.microsoft.com/office/drawing/2014/main" id="{7551D4F0-AEEC-5E03-EA99-EEB74292DD6D}"/>
              </a:ext>
            </a:extLst>
          </p:cNvPr>
          <p:cNvSpPr txBox="1"/>
          <p:nvPr/>
        </p:nvSpPr>
        <p:spPr>
          <a:xfrm>
            <a:off x="6087269" y="1446687"/>
            <a:ext cx="5950154" cy="677108"/>
          </a:xfrm>
          <a:prstGeom prst="rect">
            <a:avLst/>
          </a:prstGeom>
          <a:noFill/>
        </p:spPr>
        <p:txBody>
          <a:bodyPr wrap="square">
            <a:spAutoFit/>
          </a:bodyPr>
          <a:lstStyle/>
          <a:p>
            <a:r>
              <a:rPr lang="nb-NO" sz="1400" b="1" dirty="0">
                <a:latin typeface="Source Sans Pro" panose="020B0503030403020204" pitchFamily="34" charset="0"/>
                <a:ea typeface="Source Sans Pro" panose="020B0503030403020204" pitchFamily="34" charset="0"/>
              </a:rPr>
              <a:t>Kartlegging av situasjonsbildet </a:t>
            </a:r>
            <a:endParaRPr lang="nb-NO" sz="1400" dirty="0">
              <a:latin typeface="Source Sans Pro" panose="020B0503030403020204" pitchFamily="34" charset="0"/>
              <a:ea typeface="Source Sans Pro" panose="020B0503030403020204" pitchFamily="34" charset="0"/>
            </a:endParaRPr>
          </a:p>
          <a:p>
            <a:r>
              <a:rPr lang="nb-NO" sz="800" dirty="0">
                <a:latin typeface="Source Sans Pro" panose="020B0503030403020204" pitchFamily="34" charset="0"/>
                <a:ea typeface="Source Sans Pro" panose="020B0503030403020204" pitchFamily="34" charset="0"/>
              </a:rPr>
              <a:t>Dette arket skal hjelpe deres ledergruppe med å få et felles bilde av farvannet dere navigerer i akkurat nå.</a:t>
            </a:r>
          </a:p>
          <a:p>
            <a:r>
              <a:rPr lang="nb-NO" sz="800" dirty="0">
                <a:latin typeface="Source Sans Pro" panose="020B0503030403020204" pitchFamily="34" charset="0"/>
                <a:ea typeface="Source Sans Pro" panose="020B0503030403020204" pitchFamily="34" charset="0"/>
              </a:rPr>
              <a:t>Bruk 35 minutter på å diskutere og notere deres observasjoner. Husk at dere ikke trenger å være enige – ulike perspektiver fra </a:t>
            </a:r>
          </a:p>
          <a:p>
            <a:r>
              <a:rPr lang="nb-NO" sz="800" dirty="0">
                <a:latin typeface="Source Sans Pro" panose="020B0503030403020204" pitchFamily="34" charset="0"/>
                <a:ea typeface="Source Sans Pro" panose="020B0503030403020204" pitchFamily="34" charset="0"/>
              </a:rPr>
              <a:t>de ulike «utkikkspostene» er en styrke. </a:t>
            </a:r>
          </a:p>
        </p:txBody>
      </p:sp>
      <p:sp>
        <p:nvSpPr>
          <p:cNvPr id="9" name="TekstSylinder 8">
            <a:extLst>
              <a:ext uri="{FF2B5EF4-FFF2-40B4-BE49-F238E27FC236}">
                <a16:creationId xmlns:a16="http://schemas.microsoft.com/office/drawing/2014/main" id="{6F515E63-6DB9-B132-F3A4-4D36AEE89854}"/>
              </a:ext>
            </a:extLst>
          </p:cNvPr>
          <p:cNvSpPr txBox="1"/>
          <p:nvPr/>
        </p:nvSpPr>
        <p:spPr>
          <a:xfrm>
            <a:off x="6035040" y="2253343"/>
            <a:ext cx="2932611" cy="707886"/>
          </a:xfrm>
          <a:prstGeom prst="rect">
            <a:avLst/>
          </a:prstGeom>
          <a:noFill/>
        </p:spPr>
        <p:txBody>
          <a:bodyPr wrap="square" rtlCol="0">
            <a:spAutoFit/>
          </a:bodyPr>
          <a:lstStyle/>
          <a:p>
            <a:pPr marL="228600" indent="-228600">
              <a:buAutoNum type="arabicPeriod"/>
            </a:pPr>
            <a:r>
              <a:rPr lang="nb-NO" sz="800" b="1" dirty="0">
                <a:latin typeface="Source Sans Pro" panose="020B0503030403020204" pitchFamily="34" charset="0"/>
                <a:ea typeface="Source Sans Pro" panose="020B0503030403020204" pitchFamily="34" charset="0"/>
              </a:rPr>
              <a:t>Strategiske drivere: Hvilke endringer ser vi?</a:t>
            </a:r>
          </a:p>
          <a:p>
            <a:r>
              <a:rPr lang="nb-NO" sz="800" dirty="0">
                <a:latin typeface="Source Sans Pro" panose="020B0503030403020204" pitchFamily="34" charset="0"/>
                <a:ea typeface="Source Sans Pro" panose="020B0503030403020204" pitchFamily="34" charset="0"/>
              </a:rPr>
              <a:t>Hvilke ytre bevegelser preger vår virksomhet fremover? </a:t>
            </a:r>
          </a:p>
          <a:p>
            <a:r>
              <a:rPr lang="nb-NO" sz="800" dirty="0">
                <a:latin typeface="Source Sans Pro" panose="020B0503030403020204" pitchFamily="34" charset="0"/>
                <a:ea typeface="Source Sans Pro" panose="020B0503030403020204" pitchFamily="34" charset="0"/>
              </a:rPr>
              <a:t>(Tenk på: teknologi, rammebetingelser, samfunn)</a:t>
            </a:r>
          </a:p>
          <a:p>
            <a:endParaRPr lang="nb-NO" sz="800" dirty="0">
              <a:latin typeface="Source Sans Pro" panose="020B0503030403020204" pitchFamily="34" charset="0"/>
              <a:ea typeface="Source Sans Pro" panose="020B0503030403020204" pitchFamily="34" charset="0"/>
            </a:endParaRPr>
          </a:p>
          <a:p>
            <a:r>
              <a:rPr lang="nb-NO" sz="800" b="1" dirty="0">
                <a:latin typeface="Source Sans Pro" panose="020B0503030403020204" pitchFamily="34" charset="0"/>
                <a:ea typeface="Source Sans Pro" panose="020B0503030403020204" pitchFamily="34" charset="0"/>
              </a:rPr>
              <a:t>Notater</a:t>
            </a:r>
            <a:r>
              <a:rPr lang="nb-NO" sz="800" dirty="0">
                <a:latin typeface="Source Sans Pro" panose="020B0503030403020204" pitchFamily="34" charset="0"/>
                <a:ea typeface="Source Sans Pro" panose="020B0503030403020204" pitchFamily="34" charset="0"/>
              </a:rPr>
              <a:t>: </a:t>
            </a:r>
          </a:p>
        </p:txBody>
      </p:sp>
      <p:sp>
        <p:nvSpPr>
          <p:cNvPr id="11" name="TekstSylinder 10">
            <a:extLst>
              <a:ext uri="{FF2B5EF4-FFF2-40B4-BE49-F238E27FC236}">
                <a16:creationId xmlns:a16="http://schemas.microsoft.com/office/drawing/2014/main" id="{25947CB9-8D9A-A8C6-35FD-B27C3B1A75E0}"/>
              </a:ext>
            </a:extLst>
          </p:cNvPr>
          <p:cNvSpPr txBox="1"/>
          <p:nvPr/>
        </p:nvSpPr>
        <p:spPr>
          <a:xfrm>
            <a:off x="9068617" y="2228672"/>
            <a:ext cx="2844710" cy="707886"/>
          </a:xfrm>
          <a:prstGeom prst="rect">
            <a:avLst/>
          </a:prstGeom>
          <a:noFill/>
        </p:spPr>
        <p:txBody>
          <a:bodyPr wrap="square">
            <a:spAutoFit/>
          </a:bodyPr>
          <a:lstStyle/>
          <a:p>
            <a:r>
              <a:rPr lang="nb-NO" sz="800" b="1" dirty="0">
                <a:latin typeface="Source Sans Pro" panose="020B0503030403020204" pitchFamily="34" charset="0"/>
                <a:ea typeface="Source Sans Pro" panose="020B0503030403020204" pitchFamily="34" charset="0"/>
              </a:rPr>
              <a:t>2. Omstillingsgrad: Hva er styrken på endringene? </a:t>
            </a:r>
          </a:p>
          <a:p>
            <a:r>
              <a:rPr lang="nb-NO" sz="800" dirty="0">
                <a:latin typeface="Source Sans Pro" panose="020B0503030403020204" pitchFamily="34" charset="0"/>
                <a:ea typeface="Source Sans Pro" panose="020B0503030403020204" pitchFamily="34" charset="0"/>
              </a:rPr>
              <a:t>Hva er løpende forbedringer, og hva krever dyp, reell omstilling? </a:t>
            </a:r>
          </a:p>
          <a:p>
            <a:endParaRPr lang="nb-NO" sz="800" dirty="0">
              <a:latin typeface="Source Sans Pro" panose="020B0503030403020204" pitchFamily="34" charset="0"/>
              <a:ea typeface="Source Sans Pro" panose="020B0503030403020204" pitchFamily="34" charset="0"/>
            </a:endParaRPr>
          </a:p>
          <a:p>
            <a:r>
              <a:rPr lang="nb-NO" sz="800" b="1" dirty="0">
                <a:latin typeface="Source Sans Pro" panose="020B0503030403020204" pitchFamily="34" charset="0"/>
                <a:ea typeface="Source Sans Pro" panose="020B0503030403020204" pitchFamily="34" charset="0"/>
              </a:rPr>
              <a:t>Notater</a:t>
            </a:r>
            <a:r>
              <a:rPr lang="nb-NO" sz="800" dirty="0">
                <a:latin typeface="Source Sans Pro" panose="020B0503030403020204" pitchFamily="34" charset="0"/>
                <a:ea typeface="Source Sans Pro" panose="020B0503030403020204" pitchFamily="34" charset="0"/>
              </a:rPr>
              <a:t>: </a:t>
            </a:r>
          </a:p>
        </p:txBody>
      </p:sp>
      <p:sp>
        <p:nvSpPr>
          <p:cNvPr id="13" name="TekstSylinder 12">
            <a:extLst>
              <a:ext uri="{FF2B5EF4-FFF2-40B4-BE49-F238E27FC236}">
                <a16:creationId xmlns:a16="http://schemas.microsoft.com/office/drawing/2014/main" id="{58F831A2-0CDA-2B30-61A1-84A7988FAEAE}"/>
              </a:ext>
            </a:extLst>
          </p:cNvPr>
          <p:cNvSpPr txBox="1"/>
          <p:nvPr/>
        </p:nvSpPr>
        <p:spPr>
          <a:xfrm>
            <a:off x="6035039" y="3896772"/>
            <a:ext cx="2932611" cy="830997"/>
          </a:xfrm>
          <a:prstGeom prst="rect">
            <a:avLst/>
          </a:prstGeom>
          <a:noFill/>
        </p:spPr>
        <p:txBody>
          <a:bodyPr wrap="square">
            <a:spAutoFit/>
          </a:bodyPr>
          <a:lstStyle/>
          <a:p>
            <a:r>
              <a:rPr lang="nb-NO" sz="800" b="1" dirty="0">
                <a:latin typeface="Source Sans Pro" panose="020B0503030403020204" pitchFamily="34" charset="0"/>
                <a:ea typeface="Source Sans Pro" panose="020B0503030403020204" pitchFamily="34" charset="0"/>
              </a:rPr>
              <a:t>3. Organisasjonsklima: Hvordan merkes bevegelsene i organisasjonen? </a:t>
            </a:r>
          </a:p>
          <a:p>
            <a:r>
              <a:rPr lang="nb-NO" sz="800" dirty="0">
                <a:latin typeface="Source Sans Pro" panose="020B0503030403020204" pitchFamily="34" charset="0"/>
                <a:ea typeface="Source Sans Pro" panose="020B0503030403020204" pitchFamily="34" charset="0"/>
              </a:rPr>
              <a:t>Hvordan merkes endringstrykket i organisasjonen?</a:t>
            </a:r>
          </a:p>
          <a:p>
            <a:r>
              <a:rPr lang="nb-NO" sz="800" dirty="0">
                <a:latin typeface="Source Sans Pro" panose="020B0503030403020204" pitchFamily="34" charset="0"/>
                <a:ea typeface="Source Sans Pro" panose="020B0503030403020204" pitchFamily="34" charset="0"/>
              </a:rPr>
              <a:t>(Tenk på: energi, friksjon, motstand)</a:t>
            </a:r>
          </a:p>
          <a:p>
            <a:endParaRPr lang="nb-NO" sz="800" dirty="0">
              <a:latin typeface="Source Sans Pro" panose="020B0503030403020204" pitchFamily="34" charset="0"/>
              <a:ea typeface="Source Sans Pro" panose="020B0503030403020204" pitchFamily="34" charset="0"/>
            </a:endParaRPr>
          </a:p>
          <a:p>
            <a:r>
              <a:rPr lang="nb-NO" sz="800" b="1" dirty="0">
                <a:latin typeface="Source Sans Pro" panose="020B0503030403020204" pitchFamily="34" charset="0"/>
                <a:ea typeface="Source Sans Pro" panose="020B0503030403020204" pitchFamily="34" charset="0"/>
              </a:rPr>
              <a:t>Notater</a:t>
            </a:r>
            <a:r>
              <a:rPr lang="nb-NO" sz="800" dirty="0">
                <a:latin typeface="Source Sans Pro" panose="020B0503030403020204" pitchFamily="34" charset="0"/>
                <a:ea typeface="Source Sans Pro" panose="020B0503030403020204" pitchFamily="34" charset="0"/>
              </a:rPr>
              <a:t>:</a:t>
            </a:r>
          </a:p>
        </p:txBody>
      </p:sp>
      <p:sp>
        <p:nvSpPr>
          <p:cNvPr id="15" name="TekstSylinder 14">
            <a:extLst>
              <a:ext uri="{FF2B5EF4-FFF2-40B4-BE49-F238E27FC236}">
                <a16:creationId xmlns:a16="http://schemas.microsoft.com/office/drawing/2014/main" id="{82C8627A-A0FA-24DC-5213-CADE299ACB9E}"/>
              </a:ext>
            </a:extLst>
          </p:cNvPr>
          <p:cNvSpPr txBox="1"/>
          <p:nvPr/>
        </p:nvSpPr>
        <p:spPr>
          <a:xfrm>
            <a:off x="9062346" y="3896772"/>
            <a:ext cx="2975077" cy="707886"/>
          </a:xfrm>
          <a:prstGeom prst="rect">
            <a:avLst/>
          </a:prstGeom>
          <a:noFill/>
        </p:spPr>
        <p:txBody>
          <a:bodyPr wrap="square">
            <a:spAutoFit/>
          </a:bodyPr>
          <a:lstStyle/>
          <a:p>
            <a:r>
              <a:rPr lang="nb-NO" sz="800" dirty="0">
                <a:latin typeface="Source Sans Pro" panose="020B0503030403020204" pitchFamily="34" charset="0"/>
                <a:ea typeface="Source Sans Pro" panose="020B0503030403020204" pitchFamily="34" charset="0"/>
              </a:rPr>
              <a:t>4. </a:t>
            </a:r>
            <a:r>
              <a:rPr lang="nb-NO" sz="800" b="1" dirty="0">
                <a:latin typeface="Source Sans Pro" panose="020B0503030403020204" pitchFamily="34" charset="0"/>
                <a:ea typeface="Source Sans Pro" panose="020B0503030403020204" pitchFamily="34" charset="0"/>
              </a:rPr>
              <a:t>Lederperspektivet</a:t>
            </a:r>
          </a:p>
          <a:p>
            <a:r>
              <a:rPr lang="nb-NO" sz="800" dirty="0">
                <a:latin typeface="Source Sans Pro" panose="020B0503030403020204" pitchFamily="34" charset="0"/>
                <a:ea typeface="Source Sans Pro" panose="020B0503030403020204" pitchFamily="34" charset="0"/>
              </a:rPr>
              <a:t>Hva opplever du som mest krevende å håndtere i din lederrolle akkurat nå?</a:t>
            </a:r>
          </a:p>
          <a:p>
            <a:endParaRPr lang="nb-NO" sz="800" dirty="0">
              <a:latin typeface="Source Sans Pro" panose="020B0503030403020204" pitchFamily="34" charset="0"/>
              <a:ea typeface="Source Sans Pro" panose="020B0503030403020204" pitchFamily="34" charset="0"/>
            </a:endParaRPr>
          </a:p>
          <a:p>
            <a:r>
              <a:rPr lang="nb-NO" sz="800" b="1" dirty="0">
                <a:latin typeface="Source Sans Pro" panose="020B0503030403020204" pitchFamily="34" charset="0"/>
                <a:ea typeface="Source Sans Pro" panose="020B0503030403020204" pitchFamily="34" charset="0"/>
              </a:rPr>
              <a:t>Notater</a:t>
            </a:r>
            <a:r>
              <a:rPr lang="nb-NO" sz="80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7539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7A61-8851-FD7D-1E19-FA6E6557B436}"/>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3B8F589D-899D-AD14-0ED8-E1CA230E5328}"/>
              </a:ext>
            </a:extLst>
          </p:cNvPr>
          <p:cNvSpPr>
            <a:spLocks noGrp="1"/>
          </p:cNvSpPr>
          <p:nvPr>
            <p:ph type="ctrTitle"/>
          </p:nvPr>
        </p:nvSpPr>
        <p:spPr/>
        <p:txBody>
          <a:bodyPr/>
          <a:lstStyle/>
          <a:p>
            <a:r>
              <a:rPr lang="nb-NO"/>
              <a:t>Oppgave 2</a:t>
            </a:r>
          </a:p>
        </p:txBody>
      </p:sp>
    </p:spTree>
    <p:extLst>
      <p:ext uri="{BB962C8B-B14F-4D97-AF65-F5344CB8AC3E}">
        <p14:creationId xmlns:p14="http://schemas.microsoft.com/office/powerpoint/2010/main" val="30818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DF31EE-88FA-0B61-3266-22C7C97BC7B2}"/>
              </a:ext>
            </a:extLst>
          </p:cNvPr>
          <p:cNvSpPr>
            <a:spLocks noGrp="1"/>
          </p:cNvSpPr>
          <p:nvPr>
            <p:ph type="title"/>
          </p:nvPr>
        </p:nvSpPr>
        <p:spPr>
          <a:xfrm>
            <a:off x="536575" y="441325"/>
            <a:ext cx="6964364" cy="701675"/>
          </a:xfrm>
        </p:spPr>
        <p:txBody>
          <a:bodyPr anchor="t">
            <a:normAutofit/>
          </a:bodyPr>
          <a:lstStyle/>
          <a:p>
            <a:r>
              <a:rPr lang="nb-NO" sz="2500"/>
              <a:t>Oppgave 2 – Vurdering av endringskapasitet</a:t>
            </a:r>
          </a:p>
        </p:txBody>
      </p:sp>
      <p:sp>
        <p:nvSpPr>
          <p:cNvPr id="3" name="Plassholder for innhold 2">
            <a:extLst>
              <a:ext uri="{FF2B5EF4-FFF2-40B4-BE49-F238E27FC236}">
                <a16:creationId xmlns:a16="http://schemas.microsoft.com/office/drawing/2014/main" id="{43F336B7-E0AB-ED89-6F34-C8A668FF2893}"/>
              </a:ext>
            </a:extLst>
          </p:cNvPr>
          <p:cNvSpPr>
            <a:spLocks noGrp="1"/>
          </p:cNvSpPr>
          <p:nvPr>
            <p:ph sz="quarter" idx="14"/>
          </p:nvPr>
        </p:nvSpPr>
        <p:spPr>
          <a:xfrm>
            <a:off x="536574" y="1455089"/>
            <a:ext cx="6964363" cy="4494861"/>
          </a:xfrm>
        </p:spPr>
        <p:txBody>
          <a:bodyPr>
            <a:normAutofit/>
          </a:bodyPr>
          <a:lstStyle/>
          <a:p>
            <a:pPr marL="0" indent="0">
              <a:lnSpc>
                <a:spcPct val="90000"/>
              </a:lnSpc>
              <a:buNone/>
            </a:pPr>
            <a:r>
              <a:rPr lang="nb-NO" dirty="0"/>
              <a:t>INTRODUKSJON:</a:t>
            </a:r>
          </a:p>
          <a:p>
            <a:pPr marL="0" indent="0">
              <a:lnSpc>
                <a:spcPct val="90000"/>
              </a:lnSpc>
              <a:buNone/>
            </a:pPr>
            <a:r>
              <a:rPr lang="nb-NO" dirty="0"/>
              <a:t>Formål: Vurdere lederlagets samlede evne til å stå i og gjennomføre endring.</a:t>
            </a:r>
          </a:p>
          <a:p>
            <a:pPr>
              <a:lnSpc>
                <a:spcPct val="90000"/>
              </a:lnSpc>
            </a:pPr>
            <a:endParaRPr lang="nb-NO" dirty="0"/>
          </a:p>
          <a:p>
            <a:pPr>
              <a:lnSpc>
                <a:spcPct val="90000"/>
              </a:lnSpc>
            </a:pPr>
            <a:r>
              <a:rPr lang="nb-NO" dirty="0"/>
              <a:t>Gjennomføring (45 min): Dialog basert på arket «I hvilken grad har vi endringskapasitet?»</a:t>
            </a:r>
          </a:p>
          <a:p>
            <a:pPr>
              <a:lnSpc>
                <a:spcPct val="90000"/>
              </a:lnSpc>
            </a:pPr>
            <a:endParaRPr lang="nb-NO" dirty="0"/>
          </a:p>
          <a:p>
            <a:pPr>
              <a:lnSpc>
                <a:spcPct val="90000"/>
              </a:lnSpc>
            </a:pPr>
            <a:r>
              <a:rPr lang="nb-NO" dirty="0"/>
              <a:t>Tre kapasitetsområder:</a:t>
            </a:r>
          </a:p>
          <a:p>
            <a:pPr lvl="1">
              <a:lnSpc>
                <a:spcPct val="90000"/>
              </a:lnSpc>
            </a:pPr>
            <a:r>
              <a:rPr lang="nb-NO" dirty="0"/>
              <a:t>Strategisk: Retning og prioritering</a:t>
            </a:r>
          </a:p>
          <a:p>
            <a:pPr lvl="1">
              <a:lnSpc>
                <a:spcPct val="90000"/>
              </a:lnSpc>
            </a:pPr>
            <a:r>
              <a:rPr lang="nb-NO" dirty="0"/>
              <a:t>Operasjonell: Gjennomføringsevne i praksis</a:t>
            </a:r>
          </a:p>
          <a:p>
            <a:pPr lvl="1">
              <a:lnSpc>
                <a:spcPct val="90000"/>
              </a:lnSpc>
            </a:pPr>
            <a:r>
              <a:rPr lang="nb-NO" dirty="0"/>
              <a:t>Kulturell: Energi, trygghet og læring</a:t>
            </a:r>
          </a:p>
        </p:txBody>
      </p:sp>
      <p:grpSp>
        <p:nvGrpSpPr>
          <p:cNvPr id="707" name="Gruppe 706">
            <a:extLst>
              <a:ext uri="{FF2B5EF4-FFF2-40B4-BE49-F238E27FC236}">
                <a16:creationId xmlns:a16="http://schemas.microsoft.com/office/drawing/2014/main" id="{90B268BB-B34A-E54B-64BC-8866DB1E934D}"/>
              </a:ext>
              <a:ext uri="{C183D7F6-B498-43B3-948B-1728B52AA6E4}">
                <adec:decorative xmlns:adec="http://schemas.microsoft.com/office/drawing/2017/decorative" val="1"/>
              </a:ext>
            </a:extLst>
          </p:cNvPr>
          <p:cNvGrpSpPr/>
          <p:nvPr/>
        </p:nvGrpSpPr>
        <p:grpSpPr>
          <a:xfrm>
            <a:off x="7964456" y="999898"/>
            <a:ext cx="3690970" cy="5113337"/>
            <a:chOff x="7964456" y="999898"/>
            <a:chExt cx="3690970" cy="5113337"/>
          </a:xfrm>
        </p:grpSpPr>
        <p:sp>
          <p:nvSpPr>
            <p:cNvPr id="13" name="TekstSylinder 12">
              <a:extLst>
                <a:ext uri="{FF2B5EF4-FFF2-40B4-BE49-F238E27FC236}">
                  <a16:creationId xmlns:a16="http://schemas.microsoft.com/office/drawing/2014/main" id="{3A15CB1A-C6D9-1415-721F-25B31C8AF720}"/>
                </a:ext>
              </a:extLst>
            </p:cNvPr>
            <p:cNvSpPr txBox="1"/>
            <p:nvPr/>
          </p:nvSpPr>
          <p:spPr>
            <a:xfrm>
              <a:off x="8029422" y="1411472"/>
              <a:ext cx="3386735" cy="461665"/>
            </a:xfrm>
            <a:prstGeom prst="rect">
              <a:avLst/>
            </a:prstGeom>
            <a:noFill/>
          </p:spPr>
          <p:txBody>
            <a:bodyPr wrap="square">
              <a:spAutoFit/>
            </a:bodyPr>
            <a:lstStyle/>
            <a:p>
              <a:r>
                <a:rPr lang="nb-NO" sz="600" dirty="0"/>
                <a:t>Tenk på hvilken kapasitet dere samlet sett har som lederlag. </a:t>
              </a:r>
            </a:p>
            <a:p>
              <a:r>
                <a:rPr lang="nb-NO" sz="600" dirty="0"/>
                <a:t>Hvordan opplever dere at dere er rustet til å ta imot og håndtere endringer i fremtiden?</a:t>
              </a:r>
            </a:p>
            <a:p>
              <a:r>
                <a:rPr lang="nb-NO" sz="600" dirty="0"/>
                <a:t>Dere skal igjennom alle tre kapasitetene, men velg ut ett eller to av underpunktene til hver kapasitet. </a:t>
              </a:r>
            </a:p>
          </p:txBody>
        </p:sp>
        <p:grpSp>
          <p:nvGrpSpPr>
            <p:cNvPr id="705" name="Gruppe 704">
              <a:extLst>
                <a:ext uri="{FF2B5EF4-FFF2-40B4-BE49-F238E27FC236}">
                  <a16:creationId xmlns:a16="http://schemas.microsoft.com/office/drawing/2014/main" id="{246D2CCD-1936-05B3-897E-C0DAEC776812}"/>
                </a:ext>
              </a:extLst>
            </p:cNvPr>
            <p:cNvGrpSpPr/>
            <p:nvPr/>
          </p:nvGrpSpPr>
          <p:grpSpPr>
            <a:xfrm>
              <a:off x="7964456" y="999898"/>
              <a:ext cx="3690970" cy="5113337"/>
              <a:chOff x="7964456" y="999898"/>
              <a:chExt cx="3690970" cy="5113337"/>
            </a:xfrm>
          </p:grpSpPr>
          <p:pic>
            <p:nvPicPr>
              <p:cNvPr id="5" name="Grafikk 4">
                <a:extLst>
                  <a:ext uri="{FF2B5EF4-FFF2-40B4-BE49-F238E27FC236}">
                    <a16:creationId xmlns:a16="http://schemas.microsoft.com/office/drawing/2014/main" id="{50356E36-4209-5F3A-7E25-8752D9C6B7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64456" y="999898"/>
                <a:ext cx="3614970" cy="5113337"/>
              </a:xfrm>
              <a:prstGeom prst="rect">
                <a:avLst/>
              </a:prstGeom>
            </p:spPr>
          </p:pic>
          <p:sp>
            <p:nvSpPr>
              <p:cNvPr id="9" name="TekstSylinder 8">
                <a:extLst>
                  <a:ext uri="{FF2B5EF4-FFF2-40B4-BE49-F238E27FC236}">
                    <a16:creationId xmlns:a16="http://schemas.microsoft.com/office/drawing/2014/main" id="{0548D332-F840-0749-5A1D-34AED0EAE2FE}"/>
                  </a:ext>
                </a:extLst>
              </p:cNvPr>
              <p:cNvSpPr txBox="1"/>
              <p:nvPr/>
            </p:nvSpPr>
            <p:spPr>
              <a:xfrm>
                <a:off x="8029422" y="1215399"/>
                <a:ext cx="3354858" cy="246221"/>
              </a:xfrm>
              <a:prstGeom prst="rect">
                <a:avLst/>
              </a:prstGeom>
              <a:noFill/>
            </p:spPr>
            <p:txBody>
              <a:bodyPr wrap="square">
                <a:spAutoFit/>
              </a:bodyPr>
              <a:lstStyle/>
              <a:p>
                <a:r>
                  <a:rPr lang="nb-NO" sz="1000" b="1" dirty="0"/>
                  <a:t>I hvilken grad har vi endringskapasitet hos oss?</a:t>
                </a:r>
              </a:p>
            </p:txBody>
          </p:sp>
          <p:sp>
            <p:nvSpPr>
              <p:cNvPr id="11" name="TekstSylinder 10">
                <a:extLst>
                  <a:ext uri="{FF2B5EF4-FFF2-40B4-BE49-F238E27FC236}">
                    <a16:creationId xmlns:a16="http://schemas.microsoft.com/office/drawing/2014/main" id="{457D895C-EE0A-8A2F-4E6D-A493B17C5C67}"/>
                  </a:ext>
                </a:extLst>
              </p:cNvPr>
              <p:cNvSpPr txBox="1"/>
              <p:nvPr/>
            </p:nvSpPr>
            <p:spPr>
              <a:xfrm>
                <a:off x="8101883" y="1057717"/>
                <a:ext cx="688699" cy="215444"/>
              </a:xfrm>
              <a:prstGeom prst="rect">
                <a:avLst/>
              </a:prstGeom>
              <a:noFill/>
            </p:spPr>
            <p:txBody>
              <a:bodyPr wrap="square">
                <a:spAutoFit/>
              </a:bodyPr>
              <a:lstStyle/>
              <a:p>
                <a:r>
                  <a:rPr lang="nb-NO" sz="800" dirty="0">
                    <a:solidFill>
                      <a:schemeClr val="bg1"/>
                    </a:solidFill>
                    <a:latin typeface="Source Serif pro" panose="02040603050405020204" pitchFamily="18" charset="0"/>
                    <a:ea typeface="Source Serif pro" panose="02040603050405020204" pitchFamily="18" charset="0"/>
                  </a:rPr>
                  <a:t>Oppgave</a:t>
                </a:r>
              </a:p>
            </p:txBody>
          </p:sp>
          <p:sp>
            <p:nvSpPr>
              <p:cNvPr id="15" name="TekstSylinder 14">
                <a:extLst>
                  <a:ext uri="{FF2B5EF4-FFF2-40B4-BE49-F238E27FC236}">
                    <a16:creationId xmlns:a16="http://schemas.microsoft.com/office/drawing/2014/main" id="{B1A8153F-F0AC-F444-A3B6-75EB262405E5}"/>
                  </a:ext>
                </a:extLst>
              </p:cNvPr>
              <p:cNvSpPr txBox="1"/>
              <p:nvPr/>
            </p:nvSpPr>
            <p:spPr>
              <a:xfrm>
                <a:off x="8222492" y="1824054"/>
                <a:ext cx="225891" cy="246221"/>
              </a:xfrm>
              <a:prstGeom prst="rect">
                <a:avLst/>
              </a:prstGeom>
              <a:noFill/>
            </p:spPr>
            <p:txBody>
              <a:bodyPr wrap="square">
                <a:spAutoFit/>
              </a:bodyPr>
              <a:lstStyle/>
              <a:p>
                <a:r>
                  <a:rPr lang="nb-NO" sz="1000" dirty="0">
                    <a:solidFill>
                      <a:schemeClr val="bg1"/>
                    </a:solidFill>
                    <a:latin typeface="Source Serif pro" panose="02040603050405020204" pitchFamily="18" charset="0"/>
                    <a:ea typeface="Source Serif pro" panose="02040603050405020204" pitchFamily="18" charset="0"/>
                  </a:rPr>
                  <a:t>1</a:t>
                </a:r>
              </a:p>
            </p:txBody>
          </p:sp>
          <p:sp>
            <p:nvSpPr>
              <p:cNvPr id="16" name="TekstSylinder 15">
                <a:extLst>
                  <a:ext uri="{FF2B5EF4-FFF2-40B4-BE49-F238E27FC236}">
                    <a16:creationId xmlns:a16="http://schemas.microsoft.com/office/drawing/2014/main" id="{5FFC5265-FE76-B1D8-81B6-2CB6D1F242C6}"/>
                  </a:ext>
                </a:extLst>
              </p:cNvPr>
              <p:cNvSpPr txBox="1"/>
              <p:nvPr/>
            </p:nvSpPr>
            <p:spPr>
              <a:xfrm>
                <a:off x="8222492" y="2744999"/>
                <a:ext cx="225891" cy="246221"/>
              </a:xfrm>
              <a:prstGeom prst="rect">
                <a:avLst/>
              </a:prstGeom>
              <a:noFill/>
            </p:spPr>
            <p:txBody>
              <a:bodyPr wrap="square">
                <a:spAutoFit/>
              </a:bodyPr>
              <a:lstStyle/>
              <a:p>
                <a:r>
                  <a:rPr lang="nb-NO" sz="1000" dirty="0">
                    <a:solidFill>
                      <a:schemeClr val="bg1"/>
                    </a:solidFill>
                    <a:latin typeface="Source Serif pro" panose="02040603050405020204" pitchFamily="18" charset="0"/>
                    <a:ea typeface="Source Serif pro" panose="02040603050405020204" pitchFamily="18" charset="0"/>
                  </a:rPr>
                  <a:t>2</a:t>
                </a:r>
              </a:p>
            </p:txBody>
          </p:sp>
          <p:sp>
            <p:nvSpPr>
              <p:cNvPr id="17" name="TekstSylinder 16">
                <a:extLst>
                  <a:ext uri="{FF2B5EF4-FFF2-40B4-BE49-F238E27FC236}">
                    <a16:creationId xmlns:a16="http://schemas.microsoft.com/office/drawing/2014/main" id="{7B7D98EE-E703-ED4A-35BD-5E04CE1625FB}"/>
                  </a:ext>
                </a:extLst>
              </p:cNvPr>
              <p:cNvSpPr txBox="1"/>
              <p:nvPr/>
            </p:nvSpPr>
            <p:spPr>
              <a:xfrm>
                <a:off x="8225951" y="3713739"/>
                <a:ext cx="225891" cy="246221"/>
              </a:xfrm>
              <a:prstGeom prst="rect">
                <a:avLst/>
              </a:prstGeom>
              <a:noFill/>
            </p:spPr>
            <p:txBody>
              <a:bodyPr wrap="square">
                <a:spAutoFit/>
              </a:bodyPr>
              <a:lstStyle/>
              <a:p>
                <a:r>
                  <a:rPr lang="nb-NO" sz="1000" dirty="0">
                    <a:solidFill>
                      <a:schemeClr val="bg1"/>
                    </a:solidFill>
                    <a:latin typeface="Source Serif pro" panose="02040603050405020204" pitchFamily="18" charset="0"/>
                    <a:ea typeface="Source Serif pro" panose="02040603050405020204" pitchFamily="18" charset="0"/>
                  </a:rPr>
                  <a:t>3</a:t>
                </a:r>
              </a:p>
            </p:txBody>
          </p:sp>
          <p:sp>
            <p:nvSpPr>
              <p:cNvPr id="19" name="TekstSylinder 18">
                <a:extLst>
                  <a:ext uri="{FF2B5EF4-FFF2-40B4-BE49-F238E27FC236}">
                    <a16:creationId xmlns:a16="http://schemas.microsoft.com/office/drawing/2014/main" id="{665CAC13-4FA8-E692-4FB1-416DDC704F59}"/>
                  </a:ext>
                </a:extLst>
              </p:cNvPr>
              <p:cNvSpPr txBox="1"/>
              <p:nvPr/>
            </p:nvSpPr>
            <p:spPr>
              <a:xfrm>
                <a:off x="8397314" y="1824053"/>
                <a:ext cx="1408538" cy="246221"/>
              </a:xfrm>
              <a:prstGeom prst="rect">
                <a:avLst/>
              </a:prstGeom>
              <a:noFill/>
            </p:spPr>
            <p:txBody>
              <a:bodyPr wrap="square">
                <a:spAutoFit/>
              </a:bodyPr>
              <a:lstStyle/>
              <a:p>
                <a:r>
                  <a:rPr lang="nb-NO" sz="1000" b="1" dirty="0"/>
                  <a:t>Strategisk kapasitet</a:t>
                </a:r>
              </a:p>
            </p:txBody>
          </p:sp>
          <p:sp>
            <p:nvSpPr>
              <p:cNvPr id="21" name="TekstSylinder 20">
                <a:extLst>
                  <a:ext uri="{FF2B5EF4-FFF2-40B4-BE49-F238E27FC236}">
                    <a16:creationId xmlns:a16="http://schemas.microsoft.com/office/drawing/2014/main" id="{108C4A08-4E36-78B7-9E5F-C4F0EE7E10AE}"/>
                  </a:ext>
                </a:extLst>
              </p:cNvPr>
              <p:cNvSpPr txBox="1"/>
              <p:nvPr/>
            </p:nvSpPr>
            <p:spPr>
              <a:xfrm>
                <a:off x="8397314" y="2104814"/>
                <a:ext cx="3063166" cy="461665"/>
              </a:xfrm>
              <a:prstGeom prst="rect">
                <a:avLst/>
              </a:prstGeom>
              <a:noFill/>
            </p:spPr>
            <p:txBody>
              <a:bodyPr wrap="square">
                <a:spAutoFit/>
              </a:bodyPr>
              <a:lstStyle/>
              <a:p>
                <a:r>
                  <a:rPr lang="nb-NO" sz="600" dirty="0"/>
                  <a:t>Har vi en tydelig felles forståelse av hvilke endringer som er viktigst nå? </a:t>
                </a:r>
              </a:p>
              <a:p>
                <a:r>
                  <a:rPr lang="nb-NO" sz="600" dirty="0"/>
                  <a:t>Hva har vi faktisk valgt bort det siste året? </a:t>
                </a:r>
              </a:p>
              <a:p>
                <a:r>
                  <a:rPr lang="nb-NO" sz="600" dirty="0"/>
                  <a:t>Opplever linjelederne at prioriteringene våre er klare – eller må de prioritere selv? </a:t>
                </a:r>
              </a:p>
              <a:p>
                <a:r>
                  <a:rPr lang="nb-NO" sz="600" dirty="0"/>
                  <a:t>Hvor ofte legger vi til nye initiativer uten å ta noe ut?</a:t>
                </a:r>
              </a:p>
            </p:txBody>
          </p:sp>
          <p:sp>
            <p:nvSpPr>
              <p:cNvPr id="23" name="TekstSylinder 22">
                <a:extLst>
                  <a:ext uri="{FF2B5EF4-FFF2-40B4-BE49-F238E27FC236}">
                    <a16:creationId xmlns:a16="http://schemas.microsoft.com/office/drawing/2014/main" id="{96957A76-FB76-6E87-57F6-C5543CA80C68}"/>
                  </a:ext>
                </a:extLst>
              </p:cNvPr>
              <p:cNvSpPr txBox="1"/>
              <p:nvPr/>
            </p:nvSpPr>
            <p:spPr>
              <a:xfrm>
                <a:off x="8423441" y="1970514"/>
                <a:ext cx="1041395" cy="184666"/>
              </a:xfrm>
              <a:prstGeom prst="rect">
                <a:avLst/>
              </a:prstGeom>
              <a:noFill/>
            </p:spPr>
            <p:txBody>
              <a:bodyPr wrap="square">
                <a:spAutoFit/>
              </a:bodyPr>
              <a:lstStyle/>
              <a:p>
                <a:r>
                  <a:rPr lang="nb-NO" sz="600" b="1" dirty="0"/>
                  <a:t>Retning og prioritering</a:t>
                </a:r>
              </a:p>
            </p:txBody>
          </p:sp>
          <p:sp>
            <p:nvSpPr>
              <p:cNvPr id="24" name="TekstSylinder 23">
                <a:extLst>
                  <a:ext uri="{FF2B5EF4-FFF2-40B4-BE49-F238E27FC236}">
                    <a16:creationId xmlns:a16="http://schemas.microsoft.com/office/drawing/2014/main" id="{940FB9E6-A677-8D2F-F286-0B65725CD149}"/>
                  </a:ext>
                </a:extLst>
              </p:cNvPr>
              <p:cNvSpPr txBox="1"/>
              <p:nvPr/>
            </p:nvSpPr>
            <p:spPr>
              <a:xfrm>
                <a:off x="8397314" y="3023690"/>
                <a:ext cx="3258112" cy="461665"/>
              </a:xfrm>
              <a:prstGeom prst="rect">
                <a:avLst/>
              </a:prstGeom>
              <a:noFill/>
            </p:spPr>
            <p:txBody>
              <a:bodyPr wrap="square">
                <a:spAutoFit/>
              </a:bodyPr>
              <a:lstStyle/>
              <a:p>
                <a:r>
                  <a:rPr lang="nb-NO" sz="600" dirty="0"/>
                  <a:t> Har vi nok ledertid og nøkkelkompetanse til endringene vi har satt i gang? </a:t>
                </a:r>
              </a:p>
              <a:p>
                <a:r>
                  <a:rPr lang="nb-NO" sz="600" dirty="0"/>
                  <a:t>Ligger utviklingsarbeidet integrert i linjen – eller “ved siden av” driften? </a:t>
                </a:r>
              </a:p>
              <a:p>
                <a:r>
                  <a:rPr lang="nb-NO" sz="600" dirty="0"/>
                  <a:t>Vet vi hvilke initiativer som konkurrerer om de samme ressursene? </a:t>
                </a:r>
              </a:p>
              <a:p>
                <a:r>
                  <a:rPr lang="nb-NO" sz="600" dirty="0"/>
                  <a:t>Justerer vi underveis, eller gjennomfører vi alt som planlagt selv når belastningen blir høy? </a:t>
                </a:r>
              </a:p>
            </p:txBody>
          </p:sp>
          <p:sp>
            <p:nvSpPr>
              <p:cNvPr id="25" name="TekstSylinder 24">
                <a:extLst>
                  <a:ext uri="{FF2B5EF4-FFF2-40B4-BE49-F238E27FC236}">
                    <a16:creationId xmlns:a16="http://schemas.microsoft.com/office/drawing/2014/main" id="{CCD0C829-93AD-3CF1-E454-E28A624BA38F}"/>
                  </a:ext>
                </a:extLst>
              </p:cNvPr>
              <p:cNvSpPr txBox="1"/>
              <p:nvPr/>
            </p:nvSpPr>
            <p:spPr>
              <a:xfrm>
                <a:off x="8397314" y="3959960"/>
                <a:ext cx="3182112" cy="461665"/>
              </a:xfrm>
              <a:prstGeom prst="rect">
                <a:avLst/>
              </a:prstGeom>
              <a:noFill/>
            </p:spPr>
            <p:txBody>
              <a:bodyPr wrap="square">
                <a:spAutoFit/>
              </a:bodyPr>
              <a:lstStyle/>
              <a:p>
                <a:r>
                  <a:rPr lang="nb-NO" sz="600" dirty="0"/>
                  <a:t>Hvordan snakker ansatte om endringer hos oss – som utvikling eller som belastning? </a:t>
                </a:r>
              </a:p>
              <a:p>
                <a:r>
                  <a:rPr lang="nb-NO" sz="600" dirty="0"/>
                  <a:t>Har vi arenaer der det er trygt å si at tempoet er for høyt? </a:t>
                </a:r>
              </a:p>
              <a:p>
                <a:r>
                  <a:rPr lang="nb-NO" sz="600" dirty="0"/>
                  <a:t>Avslutter og feirer vi ferdige endringer – eller bare starter nye? </a:t>
                </a:r>
              </a:p>
              <a:p>
                <a:r>
                  <a:rPr lang="nb-NO" sz="600" dirty="0"/>
                  <a:t>Bruker vi erfaringer fra tidligere endringer aktivt i nye initiativer? </a:t>
                </a:r>
              </a:p>
            </p:txBody>
          </p:sp>
          <p:sp>
            <p:nvSpPr>
              <p:cNvPr id="26" name="TekstSylinder 25">
                <a:extLst>
                  <a:ext uri="{FF2B5EF4-FFF2-40B4-BE49-F238E27FC236}">
                    <a16:creationId xmlns:a16="http://schemas.microsoft.com/office/drawing/2014/main" id="{C417765B-77F1-0171-1131-47FB48C76C9C}"/>
                  </a:ext>
                </a:extLst>
              </p:cNvPr>
              <p:cNvSpPr txBox="1"/>
              <p:nvPr/>
            </p:nvSpPr>
            <p:spPr>
              <a:xfrm>
                <a:off x="8397314" y="2734331"/>
                <a:ext cx="1626252" cy="246221"/>
              </a:xfrm>
              <a:prstGeom prst="rect">
                <a:avLst/>
              </a:prstGeom>
              <a:noFill/>
            </p:spPr>
            <p:txBody>
              <a:bodyPr wrap="square">
                <a:spAutoFit/>
              </a:bodyPr>
              <a:lstStyle/>
              <a:p>
                <a:r>
                  <a:rPr lang="nb-NO" sz="1000" b="1" dirty="0"/>
                  <a:t>Operasjonell kapasitet</a:t>
                </a:r>
              </a:p>
            </p:txBody>
          </p:sp>
          <p:sp>
            <p:nvSpPr>
              <p:cNvPr id="27" name="TekstSylinder 26">
                <a:extLst>
                  <a:ext uri="{FF2B5EF4-FFF2-40B4-BE49-F238E27FC236}">
                    <a16:creationId xmlns:a16="http://schemas.microsoft.com/office/drawing/2014/main" id="{E3CF5D42-7C70-3D75-7BF9-388C2986CB84}"/>
                  </a:ext>
                </a:extLst>
              </p:cNvPr>
              <p:cNvSpPr txBox="1"/>
              <p:nvPr/>
            </p:nvSpPr>
            <p:spPr>
              <a:xfrm>
                <a:off x="8415656" y="3700798"/>
                <a:ext cx="1408538" cy="246221"/>
              </a:xfrm>
              <a:prstGeom prst="rect">
                <a:avLst/>
              </a:prstGeom>
              <a:noFill/>
            </p:spPr>
            <p:txBody>
              <a:bodyPr wrap="square">
                <a:spAutoFit/>
              </a:bodyPr>
              <a:lstStyle/>
              <a:p>
                <a:r>
                  <a:rPr lang="nb-NO" sz="1000" b="1" dirty="0"/>
                  <a:t>Kulturell kapasitet</a:t>
                </a:r>
              </a:p>
            </p:txBody>
          </p:sp>
          <p:sp>
            <p:nvSpPr>
              <p:cNvPr id="28" name="TekstSylinder 27">
                <a:extLst>
                  <a:ext uri="{FF2B5EF4-FFF2-40B4-BE49-F238E27FC236}">
                    <a16:creationId xmlns:a16="http://schemas.microsoft.com/office/drawing/2014/main" id="{C8AE9A90-09F3-974D-BAE5-0D9B135DB1D6}"/>
                  </a:ext>
                </a:extLst>
              </p:cNvPr>
              <p:cNvSpPr txBox="1"/>
              <p:nvPr/>
            </p:nvSpPr>
            <p:spPr>
              <a:xfrm>
                <a:off x="8414275" y="2888219"/>
                <a:ext cx="1409919" cy="184666"/>
              </a:xfrm>
              <a:prstGeom prst="rect">
                <a:avLst/>
              </a:prstGeom>
              <a:noFill/>
            </p:spPr>
            <p:txBody>
              <a:bodyPr wrap="square">
                <a:spAutoFit/>
              </a:bodyPr>
              <a:lstStyle/>
              <a:p>
                <a:r>
                  <a:rPr lang="nb-NO" sz="600" b="1"/>
                  <a:t>Gjennomføringsevne i praksis</a:t>
                </a:r>
                <a:endParaRPr lang="nb-NO" sz="600" b="1" dirty="0"/>
              </a:p>
            </p:txBody>
          </p:sp>
          <p:sp>
            <p:nvSpPr>
              <p:cNvPr id="29" name="TekstSylinder 28">
                <a:extLst>
                  <a:ext uri="{FF2B5EF4-FFF2-40B4-BE49-F238E27FC236}">
                    <a16:creationId xmlns:a16="http://schemas.microsoft.com/office/drawing/2014/main" id="{40B428AA-005E-C6B8-C32F-CE789E5CC1B1}"/>
                  </a:ext>
                </a:extLst>
              </p:cNvPr>
              <p:cNvSpPr txBox="1"/>
              <p:nvPr/>
            </p:nvSpPr>
            <p:spPr>
              <a:xfrm>
                <a:off x="8414274" y="3850487"/>
                <a:ext cx="1409919" cy="184666"/>
              </a:xfrm>
              <a:prstGeom prst="rect">
                <a:avLst/>
              </a:prstGeom>
              <a:noFill/>
            </p:spPr>
            <p:txBody>
              <a:bodyPr wrap="square">
                <a:spAutoFit/>
              </a:bodyPr>
              <a:lstStyle/>
              <a:p>
                <a:r>
                  <a:rPr lang="nb-NO" sz="600" b="1" dirty="0"/>
                  <a:t>Energi, trygghet og læring</a:t>
                </a:r>
              </a:p>
            </p:txBody>
          </p:sp>
          <p:sp>
            <p:nvSpPr>
              <p:cNvPr id="30" name="TekstSylinder 29">
                <a:extLst>
                  <a:ext uri="{FF2B5EF4-FFF2-40B4-BE49-F238E27FC236}">
                    <a16:creationId xmlns:a16="http://schemas.microsoft.com/office/drawing/2014/main" id="{4FAE83F7-89F3-32B4-AA1F-C80B98029928}"/>
                  </a:ext>
                </a:extLst>
              </p:cNvPr>
              <p:cNvSpPr txBox="1"/>
              <p:nvPr/>
            </p:nvSpPr>
            <p:spPr>
              <a:xfrm>
                <a:off x="8195546" y="4598015"/>
                <a:ext cx="3220611" cy="207749"/>
              </a:xfrm>
              <a:prstGeom prst="rect">
                <a:avLst/>
              </a:prstGeom>
              <a:noFill/>
            </p:spPr>
            <p:txBody>
              <a:bodyPr wrap="square">
                <a:spAutoFit/>
              </a:bodyPr>
              <a:lstStyle/>
              <a:p>
                <a:r>
                  <a:rPr lang="nb-NO" sz="750" b="1" dirty="0"/>
                  <a:t>Når dere har kommet igjennom alle kapasitetene, diskuter rundt:</a:t>
                </a:r>
              </a:p>
            </p:txBody>
          </p:sp>
          <p:sp>
            <p:nvSpPr>
              <p:cNvPr id="31" name="TekstSylinder 30">
                <a:extLst>
                  <a:ext uri="{FF2B5EF4-FFF2-40B4-BE49-F238E27FC236}">
                    <a16:creationId xmlns:a16="http://schemas.microsoft.com/office/drawing/2014/main" id="{04177C4D-4B62-6092-BB93-6755E378B89C}"/>
                  </a:ext>
                </a:extLst>
              </p:cNvPr>
              <p:cNvSpPr txBox="1"/>
              <p:nvPr/>
            </p:nvSpPr>
            <p:spPr>
              <a:xfrm>
                <a:off x="8290738" y="4805185"/>
                <a:ext cx="1602199" cy="276999"/>
              </a:xfrm>
              <a:prstGeom prst="rect">
                <a:avLst/>
              </a:prstGeom>
              <a:noFill/>
            </p:spPr>
            <p:txBody>
              <a:bodyPr wrap="square">
                <a:spAutoFit/>
              </a:bodyPr>
              <a:lstStyle/>
              <a:p>
                <a:r>
                  <a:rPr lang="nb-NO" sz="600" b="1" dirty="0"/>
                  <a:t>Hvor er vi sterke – strategi, struktur eller kultur?</a:t>
                </a:r>
              </a:p>
            </p:txBody>
          </p:sp>
          <p:sp>
            <p:nvSpPr>
              <p:cNvPr id="704" name="TekstSylinder 703">
                <a:extLst>
                  <a:ext uri="{FF2B5EF4-FFF2-40B4-BE49-F238E27FC236}">
                    <a16:creationId xmlns:a16="http://schemas.microsoft.com/office/drawing/2014/main" id="{071C8A20-18D5-133F-B74A-72EE817CA55E}"/>
                  </a:ext>
                </a:extLst>
              </p:cNvPr>
              <p:cNvSpPr txBox="1"/>
              <p:nvPr/>
            </p:nvSpPr>
            <p:spPr>
              <a:xfrm>
                <a:off x="9928897" y="4798651"/>
                <a:ext cx="1431926" cy="184666"/>
              </a:xfrm>
              <a:prstGeom prst="rect">
                <a:avLst/>
              </a:prstGeom>
              <a:noFill/>
            </p:spPr>
            <p:txBody>
              <a:bodyPr wrap="square">
                <a:spAutoFit/>
              </a:bodyPr>
              <a:lstStyle/>
              <a:p>
                <a:r>
                  <a:rPr lang="nb-NO" sz="600" b="1" dirty="0"/>
                  <a:t>Hvor lekker kapasiteten vår mest?</a:t>
                </a:r>
              </a:p>
            </p:txBody>
          </p:sp>
        </p:grpSp>
      </p:grpSp>
    </p:spTree>
    <p:extLst>
      <p:ext uri="{BB962C8B-B14F-4D97-AF65-F5344CB8AC3E}">
        <p14:creationId xmlns:p14="http://schemas.microsoft.com/office/powerpoint/2010/main" val="9906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Ny PowerPoint mal DFØ 22.05.24.pptx" id="{52AD4621-6510-47E8-BC1F-EA2464DD74E8}" vid="{D5D6A05E-BEEA-4C57-A308-02C17FABAED5}"/>
    </a:ext>
  </a:extLst>
</a:theme>
</file>

<file path=ppt/theme/theme2.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82045F7D-42E0-4160-8852-E07B9F15B508}" vid="{B848BA09-F565-4CFF-A06C-655DD109ADB5}"/>
    </a:ext>
  </a:extLst>
</a:theme>
</file>

<file path=ppt/theme/theme3.xml><?xml version="1.0" encoding="utf-8"?>
<a:theme xmlns:a="http://schemas.openxmlformats.org/drawingml/2006/main" name="1_Egendefinert utforming">
  <a:themeElements>
    <a:clrScheme name="DFØ-profil">
      <a:dk1>
        <a:sysClr val="windowText" lastClr="000000"/>
      </a:dk1>
      <a:lt1>
        <a:sysClr val="window" lastClr="FFFFFF"/>
      </a:lt1>
      <a:dk2>
        <a:srgbClr val="012A4C"/>
      </a:dk2>
      <a:lt2>
        <a:srgbClr val="E6E6E6"/>
      </a:lt2>
      <a:accent1>
        <a:srgbClr val="005B91"/>
      </a:accent1>
      <a:accent2>
        <a:srgbClr val="009FE3"/>
      </a:accent2>
      <a:accent3>
        <a:srgbClr val="00AB84"/>
      </a:accent3>
      <a:accent4>
        <a:srgbClr val="008EA6"/>
      </a:accent4>
      <a:accent5>
        <a:srgbClr val="F7B715"/>
      </a:accent5>
      <a:accent6>
        <a:srgbClr val="E83F53"/>
      </a:accent6>
      <a:hlink>
        <a:srgbClr val="005B91"/>
      </a:hlink>
      <a:folHlink>
        <a:srgbClr val="008EA6"/>
      </a:folHlink>
    </a:clrScheme>
    <a:fontScheme name="Egendefin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kkerhetskopi2" id="{12626E79-B9D2-4A35-9EB3-DFEEBC274D59}" vid="{8CBDE00C-BE7C-4452-BCAD-3C567344B088}"/>
    </a:ext>
  </a:extLst>
</a:theme>
</file>

<file path=ppt/theme/theme4.xml><?xml version="1.0" encoding="utf-8"?>
<a:theme xmlns:a="http://schemas.openxmlformats.org/drawingml/2006/main" name="4_Office-tema">
  <a:themeElements>
    <a:clrScheme name="Stortingets profil">
      <a:dk1>
        <a:srgbClr val="000000"/>
      </a:dk1>
      <a:lt1>
        <a:srgbClr val="FFFFFF"/>
      </a:lt1>
      <a:dk2>
        <a:srgbClr val="701C45"/>
      </a:dk2>
      <a:lt2>
        <a:srgbClr val="D8D1CA"/>
      </a:lt2>
      <a:accent1>
        <a:srgbClr val="701C45"/>
      </a:accent1>
      <a:accent2>
        <a:srgbClr val="D70926"/>
      </a:accent2>
      <a:accent3>
        <a:srgbClr val="001F5B"/>
      </a:accent3>
      <a:accent4>
        <a:srgbClr val="B00060"/>
      </a:accent4>
      <a:accent5>
        <a:srgbClr val="3C76C1"/>
      </a:accent5>
      <a:accent6>
        <a:srgbClr val="B7ADA5"/>
      </a:accent6>
      <a:hlink>
        <a:srgbClr val="D70926"/>
      </a:hlink>
      <a:folHlink>
        <a:srgbClr val="701C45"/>
      </a:folHlink>
    </a:clrScheme>
    <a:fontScheme name="Stortinget 2024">
      <a:majorFont>
        <a:latin typeface="Georgia"/>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_magenta og hvit" id="{B941BC3E-3FA0-4F06-805D-F3928F18AAFE}" vid="{9245A812-8F0E-42E5-836F-DB3939B72E79}"/>
    </a:ext>
  </a:extLst>
</a:theme>
</file>

<file path=ppt/theme/theme5.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a91f966-247e-497b-bee6-09072f7ea02a}" enabled="0" method="" siteId="{1a91f966-247e-497b-bee6-09072f7ea02a}" removed="1"/>
</clbl:labelList>
</file>

<file path=docProps/app.xml><?xml version="1.0" encoding="utf-8"?>
<Properties xmlns="http://schemas.openxmlformats.org/officeDocument/2006/extended-properties" xmlns:vt="http://schemas.openxmlformats.org/officeDocument/2006/docPropsVTypes">
  <Template>DFØs PowerPoint-mal ver 01</Template>
  <TotalTime>0</TotalTime>
  <Words>4118</Words>
  <Application>Microsoft Office PowerPoint</Application>
  <PresentationFormat>Widescreen</PresentationFormat>
  <Paragraphs>282</Paragraphs>
  <Slides>14</Slides>
  <Notes>9</Notes>
  <HiddenSlides>0</HiddenSlides>
  <MMClips>0</MMClips>
  <ScaleCrop>false</ScaleCrop>
  <HeadingPairs>
    <vt:vector size="6" baseType="variant">
      <vt:variant>
        <vt:lpstr>Brukte skrifter</vt:lpstr>
      </vt:variant>
      <vt:variant>
        <vt:i4>14</vt:i4>
      </vt:variant>
      <vt:variant>
        <vt:lpstr>Tema</vt:lpstr>
      </vt:variant>
      <vt:variant>
        <vt:i4>4</vt:i4>
      </vt:variant>
      <vt:variant>
        <vt:lpstr>Lysbildetitler</vt:lpstr>
      </vt:variant>
      <vt:variant>
        <vt:i4>14</vt:i4>
      </vt:variant>
    </vt:vector>
  </HeadingPairs>
  <TitlesOfParts>
    <vt:vector size="32" baseType="lpstr">
      <vt:lpstr>Aptos</vt:lpstr>
      <vt:lpstr>Arial</vt:lpstr>
      <vt:lpstr>Arial Regular</vt:lpstr>
      <vt:lpstr>ArialUnicodeMS</vt:lpstr>
      <vt:lpstr>Cambria</vt:lpstr>
      <vt:lpstr>Georgia</vt:lpstr>
      <vt:lpstr>LucidaGrande</vt:lpstr>
      <vt:lpstr>Source Sans Pro</vt:lpstr>
      <vt:lpstr>Source Sans Pro Light</vt:lpstr>
      <vt:lpstr>Source Sans Pro SemiBold</vt:lpstr>
      <vt:lpstr>Source Serif pro</vt:lpstr>
      <vt:lpstr>System Font Regular</vt:lpstr>
      <vt:lpstr>Verdana</vt:lpstr>
      <vt:lpstr>Wingdings</vt:lpstr>
      <vt:lpstr>DFØ ppt mal</vt:lpstr>
      <vt:lpstr>Egendefinert utforming</vt:lpstr>
      <vt:lpstr>1_Egendefinert utforming</vt:lpstr>
      <vt:lpstr>4_Office-tema</vt:lpstr>
      <vt:lpstr>Ledelse i endring – Et verktøy for strategisk dialog og felles retning</vt:lpstr>
      <vt:lpstr>Til fasilitator - Bakgrunn og hensikt</vt:lpstr>
      <vt:lpstr>Til fasilitator – forberedelser og rammer</vt:lpstr>
      <vt:lpstr>Hva skal vi i dag</vt:lpstr>
      <vt:lpstr>Oppgaver</vt:lpstr>
      <vt:lpstr>Oppgave 1</vt:lpstr>
      <vt:lpstr>Oppgave 1 – Kartlegging av situasjonsbildet</vt:lpstr>
      <vt:lpstr>Oppgave 2</vt:lpstr>
      <vt:lpstr>Oppgave 2 – Vurdering av endringskapasitet</vt:lpstr>
      <vt:lpstr>Oppgave 2 – Vurdering av endringskapasitet</vt:lpstr>
      <vt:lpstr>Oppgave 3</vt:lpstr>
      <vt:lpstr>Våre prinsipper for endringsledelse</vt:lpstr>
      <vt:lpstr>avslutning</vt:lpstr>
      <vt:lpstr>Oppsummering og veien videre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2026-06-09T12:31:40Z</dcterms:created>
  <dcterms:modified xsi:type="dcterms:W3CDTF">2026-06-09T12:31:53Z</dcterms:modified>
</cp:coreProperties>
</file>