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61547871.xml" ContentType="application/vnd.ms-powerpoint.comments+xml"/>
  <Override PartName="/ppt/comments/modernComment_102_6010133E.xml" ContentType="application/vnd.ms-powerpoint.comments+xml"/>
  <Override PartName="/ppt/comments/modernComment_103_58AB475D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Forfatte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73" autoAdjust="0"/>
  </p:normalViewPr>
  <p:slideViewPr>
    <p:cSldViewPr snapToGrid="0">
      <p:cViewPr varScale="1">
        <p:scale>
          <a:sx n="138" d="100"/>
          <a:sy n="138" d="100"/>
        </p:scale>
        <p:origin x="331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omments/modernComment_100_6154787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8466BFE-F4A0-438F-8CCA-E0EFBB267BC9}" authorId="{00000000-0000-0000-0000-000000000000}" created="2023-08-10T12:40:57.011">
    <pc:sldMkLst xmlns:pc="http://schemas.microsoft.com/office/powerpoint/2013/main/command">
      <pc:docMk/>
      <pc:sldMk cId="1632925809" sldId="256"/>
    </pc:sldMkLst>
    <p188:txBody>
      <a:bodyPr/>
      <a:lstStyle/>
      <a:p>
        <a:r>
          <a:rPr lang="nb-NO"/>
          <a:t>Klikk "grafikkformat" helt til høyre i menylinjen og deretter "endre grafikk" for å legge inn bilde av deg selv i rammen. 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comments/modernComment_102_6010133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1D36DCE-508E-4EDC-959D-401C90C6D526}" authorId="{00000000-0000-0000-0000-000000000000}" created="2023-08-10T12:41:03.241">
    <pc:sldMkLst xmlns:pc="http://schemas.microsoft.com/office/powerpoint/2013/main/command">
      <pc:docMk/>
      <pc:sldMk cId="1611666238" sldId="258"/>
    </pc:sldMkLst>
    <p188:txBody>
      <a:bodyPr/>
      <a:lstStyle/>
      <a:p>
        <a:r>
          <a:rPr lang="nb-NO"/>
          <a:t>Klikk "grafikkformat" helt til høyre i menylinjen og deretter "endre grafikk" for å legge inn bilde av deg selv i rammen. 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comments/modernComment_103_58AB475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2AF7D95-03AB-4B2C-AB75-550151D8A11C}" authorId="{00000000-0000-0000-0000-000000000000}" created="2023-08-10T12:41:10.011">
    <pc:sldMkLst xmlns:pc="http://schemas.microsoft.com/office/powerpoint/2013/main/command">
      <pc:docMk/>
      <pc:sldMk cId="1487619933" sldId="259"/>
    </pc:sldMkLst>
    <p188:txBody>
      <a:bodyPr/>
      <a:lstStyle/>
      <a:p>
        <a:r>
          <a:rPr lang="nb-NO"/>
          <a:t>Klikk "grafikkformat" helt til høyre i menylinjen og deretter "endre grafikk" for å legge inn bilde av deg selv i rammen. 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651D13-199D-6B6D-A6B3-B841BA3D0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2AACB0A-5C4E-4E1E-FC83-7FF899804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4DDCC5-0197-F532-DC6D-0F07218A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CA4FC13-1F64-E24E-278F-33F175E0A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C83ECF-16B7-79C5-DC63-CF956738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220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48931E-F638-9462-F2F8-E52DC329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D845689-85B0-3F41-07A6-634475707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AFFEA95-11A3-3722-3142-73067A0D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CEF910-CCFB-7E7C-DA30-AB201151A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2C293D-5C07-0059-7487-2B4738AD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834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853BA9-6186-41C2-09A1-14B288A73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AF150BE-D53B-1F53-DB24-6306F4058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1DD61C-70B1-925D-C7E7-4594E0A12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F3E6D1-45BA-1369-1F8F-36765D902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78775EB-D2F1-25C8-7BA3-F1A2778F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45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DBAB22-14D5-58AA-027B-04057A3D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AC5C7F7-9844-6DD7-068C-4E6D29DF7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E3EE87-2AC5-C480-19C9-B4DB4A35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19DA2A-0AE1-8E07-6A3C-44D933F8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E44DCC-3D7E-40CC-7962-397CF7C4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69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3C9D86-C124-F03F-B658-E9748B37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54DE36-3C72-7A14-35D1-E863837C4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D7600B-7470-1359-B69C-53E95CF9F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975B48-778A-2E89-68A0-0F2A3697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7F5BF6-4E1A-CD5E-651D-BD443F05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465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3A7C53-ABEE-FD85-DF96-CE67788E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6D9A32-7702-67C6-2A8B-FBF1860F4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B7C25D-AEE8-6DBE-B812-C0155117B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58651F8-13CB-A20E-26CA-059E752A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5819404-56F3-F237-71AF-6636AFB8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9F30F33-9D21-E181-28C7-10612F57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15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EFF82C-848D-9194-E0E8-ADCD9BB2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FE8CBFF-06FD-A108-8AC8-A063577CB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7C178D6-3C63-6F34-8764-5ABA3DC85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8A0B3FB-F8D7-9284-F6A1-38293E3D2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31A3D77-4CC1-57E9-9D91-DE86CAFBF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7201FC7-3FE5-2F86-0E5B-521C0FD6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0B8D7C8-0635-86EB-080B-A97CEC11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E35D936-808C-B827-637E-F82A735E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649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0F3C8A-FCCB-1863-B7E2-43ACFD19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338F71C-5061-A690-6988-3B9ECC5C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D4B8763-0DA5-09B3-87F6-8813693E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80C93F5-1827-B4D7-B3B3-E2126223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13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8935FCF-ED1D-64F6-EEE8-AE30ACCB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6DC3940-9C55-94F7-5E66-3E38FE77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CB331B4-EF86-5144-910D-240CC6D2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540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435D47-1408-C3E1-B70C-5CFD4B583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F78C46-2115-3359-77FD-E59280E4D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52CE9BC-DA91-42C6-5EAD-E767B752D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560B77-AE9B-FF20-1EB0-54CE9A6A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2A2A0F-ACB0-542A-EF8D-13949A1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8BAA9EF-5A25-DEEB-AE03-2E5A23EA2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28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F0BD7E-21A1-9BD6-69EB-8113B447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49A39AD-0CE6-3F4C-B44B-21761BF3D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67733B2-ACBF-EAD1-E70E-3690AFA58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ABFB466-CD05-F787-F372-99E5A18B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91B2580-0389-F046-5B54-8061A94B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AF97810-41F6-120D-951B-2C1A8A91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41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EF1D1EA-9004-1838-3831-A6785D5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4267A9-D359-C10E-0F5E-81F9F2558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AA762E9-BAF9-2AAA-034E-4A949F5C5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8818-302A-42A0-A53E-0CDAAAF35983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59351A-922C-F2C7-6741-1D5AE48B7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BFE0BA-DA88-18BB-33DE-F1E3297AC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A99E-FEA7-4BC7-92AE-7DDA362AEC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85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00_6154787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02_6010133E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03_58AB475D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CA3304-8144-7077-630F-E5F5679EA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058" y="1226916"/>
            <a:ext cx="7052840" cy="1820059"/>
          </a:xfrm>
        </p:spPr>
        <p:txBody>
          <a:bodyPr>
            <a:normAutofit fontScale="90000"/>
          </a:bodyPr>
          <a:lstStyle/>
          <a:p>
            <a:r>
              <a:rPr lang="nn-NO" sz="6000" noProof="0" dirty="0">
                <a:solidFill>
                  <a:srgbClr val="000000"/>
                </a:solidFill>
                <a:latin typeface="Source Serif Pro Bold"/>
              </a:rPr>
              <a:t>Velkomen til (namn på verksemda) Ola </a:t>
            </a:r>
            <a:r>
              <a:rPr lang="nn-NO" noProof="0" dirty="0">
                <a:solidFill>
                  <a:srgbClr val="000000"/>
                </a:solidFill>
                <a:latin typeface="Source Serif Pro Bold"/>
              </a:rPr>
              <a:t>N</a:t>
            </a:r>
            <a:r>
              <a:rPr lang="nn-NO" sz="6000" noProof="0" dirty="0">
                <a:solidFill>
                  <a:srgbClr val="000000"/>
                </a:solidFill>
                <a:latin typeface="Source Serif Pro Bold"/>
              </a:rPr>
              <a:t>ormann! </a:t>
            </a:r>
            <a:endParaRPr lang="nn-NO" noProof="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8E71A6C-8450-BEFC-24D8-D40FD57F9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44" y="3576577"/>
            <a:ext cx="8634713" cy="1545804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ct val="0"/>
              </a:spcBef>
            </a:pPr>
            <a:r>
              <a:rPr lang="nn-NO" sz="7200" noProof="0" dirty="0">
                <a:solidFill>
                  <a:srgbClr val="000000"/>
                </a:solidFill>
                <a:latin typeface="Source Serif Pro"/>
              </a:rPr>
              <a:t>Snart har du din fyrste arbeidsdag hos oss, og vi har lyst til å sende deg ei velkomsthelsing.</a:t>
            </a:r>
          </a:p>
          <a:p>
            <a:pPr>
              <a:lnSpc>
                <a:spcPct val="170000"/>
              </a:lnSpc>
              <a:spcBef>
                <a:spcPct val="0"/>
              </a:spcBef>
            </a:pPr>
            <a:r>
              <a:rPr lang="nn-NO" sz="7200" noProof="0" dirty="0">
                <a:solidFill>
                  <a:srgbClr val="000000"/>
                </a:solidFill>
                <a:latin typeface="Source Serif Pro"/>
              </a:rPr>
              <a:t>Derfor gir vi deg ei lita oversikt over kven vi er og oppgåvene vi jobbar med.</a:t>
            </a:r>
          </a:p>
          <a:p>
            <a:endParaRPr lang="nn-NO" noProof="0" dirty="0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843C07F-AED4-1337-AE58-8DFEFFA50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51881" y="0"/>
            <a:ext cx="3032238" cy="6858000"/>
          </a:xfrm>
          <a:custGeom>
            <a:avLst/>
            <a:gdLst/>
            <a:ahLst/>
            <a:cxnLst/>
            <a:rect l="l" t="t" r="r" b="b"/>
            <a:pathLst>
              <a:path w="3032238" h="7303275">
                <a:moveTo>
                  <a:pt x="0" y="0"/>
                </a:moveTo>
                <a:lnTo>
                  <a:pt x="3032238" y="0"/>
                </a:lnTo>
                <a:lnTo>
                  <a:pt x="3032238" y="7303275"/>
                </a:lnTo>
                <a:lnTo>
                  <a:pt x="0" y="73032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0385" t="-2063" r="-30385" b="-4429"/>
            </a:stretch>
          </a:blipFill>
        </p:spPr>
        <p:txBody>
          <a:bodyPr/>
          <a:lstStyle/>
          <a:p>
            <a:endParaRPr lang="nn-NO" noProof="0" dirty="0"/>
          </a:p>
        </p:txBody>
      </p:sp>
    </p:spTree>
    <p:extLst>
      <p:ext uri="{BB962C8B-B14F-4D97-AF65-F5344CB8AC3E}">
        <p14:creationId xmlns:p14="http://schemas.microsoft.com/office/powerpoint/2010/main" val="342719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07C937-9D77-3A0E-7DB7-D1F9BAE0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noProof="0" dirty="0"/>
              <a:t>Namn: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AECC51-57A1-0646-40A5-8457395A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/>
          <a:lstStyle/>
          <a:p>
            <a:pPr marL="0" indent="0">
              <a:buNone/>
            </a:pPr>
            <a:r>
              <a:rPr lang="nn-NO" b="1" noProof="0" dirty="0"/>
              <a:t>Arbeidsoppgåver:</a:t>
            </a:r>
          </a:p>
          <a:p>
            <a:pPr marL="0" indent="0">
              <a:buNone/>
            </a:pPr>
            <a:r>
              <a:rPr lang="nn-NO" b="1" noProof="0" dirty="0" err="1"/>
              <a:t>Aktiviteter</a:t>
            </a:r>
            <a:r>
              <a:rPr lang="nn-NO" b="1" noProof="0" dirty="0"/>
              <a:t> nå: </a:t>
            </a:r>
          </a:p>
          <a:p>
            <a:pPr marL="0" indent="0">
              <a:buNone/>
            </a:pPr>
            <a:r>
              <a:rPr lang="nn-NO" b="1" noProof="0" dirty="0"/>
              <a:t>Personleg helsing: </a:t>
            </a:r>
          </a:p>
        </p:txBody>
      </p:sp>
      <p:sp>
        <p:nvSpPr>
          <p:cNvPr id="7" name="Ellipse 6" descr="Kvinneprofil kontur">
            <a:extLst>
              <a:ext uri="{FF2B5EF4-FFF2-40B4-BE49-F238E27FC236}">
                <a16:creationId xmlns:a16="http://schemas.microsoft.com/office/drawing/2014/main" id="{55C4594C-893E-6FDD-4535-8053DE450412}"/>
              </a:ext>
            </a:extLst>
          </p:cNvPr>
          <p:cNvSpPr/>
          <p:nvPr/>
        </p:nvSpPr>
        <p:spPr>
          <a:xfrm>
            <a:off x="8534400" y="1027906"/>
            <a:ext cx="2714625" cy="26289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noProof="0" dirty="0"/>
          </a:p>
        </p:txBody>
      </p:sp>
    </p:spTree>
    <p:extLst>
      <p:ext uri="{BB962C8B-B14F-4D97-AF65-F5344CB8AC3E}">
        <p14:creationId xmlns:p14="http://schemas.microsoft.com/office/powerpoint/2010/main" val="163292580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07C937-9D77-3A0E-7DB7-D1F9BAE0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noProof="0" dirty="0"/>
              <a:t>Namn: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AECC51-57A1-0646-40A5-8457395A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/>
          <a:lstStyle/>
          <a:p>
            <a:pPr marL="0" indent="0">
              <a:buNone/>
            </a:pPr>
            <a:r>
              <a:rPr lang="nn-NO" b="1" noProof="0" dirty="0"/>
              <a:t>Arbeidsoppgåver:</a:t>
            </a:r>
          </a:p>
          <a:p>
            <a:pPr marL="0" indent="0">
              <a:buNone/>
            </a:pPr>
            <a:r>
              <a:rPr lang="nn-NO" b="1" noProof="0" dirty="0" err="1"/>
              <a:t>Aktiviteter</a:t>
            </a:r>
            <a:r>
              <a:rPr lang="nn-NO" b="1" noProof="0" dirty="0"/>
              <a:t> nå: </a:t>
            </a:r>
          </a:p>
          <a:p>
            <a:pPr marL="0" indent="0">
              <a:buNone/>
            </a:pPr>
            <a:r>
              <a:rPr lang="nn-NO" b="1" noProof="0" dirty="0"/>
              <a:t>Personleg helsing: </a:t>
            </a:r>
          </a:p>
        </p:txBody>
      </p:sp>
      <p:sp>
        <p:nvSpPr>
          <p:cNvPr id="7" name="Ellipse 6" descr="Mannsprofil kontur">
            <a:extLst>
              <a:ext uri="{FF2B5EF4-FFF2-40B4-BE49-F238E27FC236}">
                <a16:creationId xmlns:a16="http://schemas.microsoft.com/office/drawing/2014/main" id="{55C4594C-893E-6FDD-4535-8053DE450412}"/>
              </a:ext>
            </a:extLst>
          </p:cNvPr>
          <p:cNvSpPr/>
          <p:nvPr/>
        </p:nvSpPr>
        <p:spPr>
          <a:xfrm>
            <a:off x="8534400" y="1027906"/>
            <a:ext cx="2714625" cy="2628900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noProof="0" dirty="0"/>
          </a:p>
        </p:txBody>
      </p:sp>
    </p:spTree>
    <p:extLst>
      <p:ext uri="{BB962C8B-B14F-4D97-AF65-F5344CB8AC3E}">
        <p14:creationId xmlns:p14="http://schemas.microsoft.com/office/powerpoint/2010/main" val="161166623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07C937-9D77-3A0E-7DB7-D1F9BAE0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noProof="0" dirty="0"/>
              <a:t>Namn: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AECC51-57A1-0646-40A5-8457395A8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/>
          <a:lstStyle/>
          <a:p>
            <a:pPr marL="0" indent="0">
              <a:buNone/>
            </a:pPr>
            <a:r>
              <a:rPr lang="nn-NO" b="1" noProof="0" dirty="0"/>
              <a:t>Arbeidsoppgåver:</a:t>
            </a:r>
          </a:p>
          <a:p>
            <a:pPr marL="0" indent="0">
              <a:buNone/>
            </a:pPr>
            <a:r>
              <a:rPr lang="nn-NO" b="1" noProof="0" dirty="0" err="1"/>
              <a:t>Aktiviteter</a:t>
            </a:r>
            <a:r>
              <a:rPr lang="nn-NO" b="1" noProof="0" dirty="0"/>
              <a:t> nå: </a:t>
            </a:r>
          </a:p>
          <a:p>
            <a:pPr marL="0" indent="0">
              <a:buNone/>
            </a:pPr>
            <a:r>
              <a:rPr lang="nn-NO" b="1" noProof="0" dirty="0"/>
              <a:t>Personleg helsing: </a:t>
            </a:r>
          </a:p>
        </p:txBody>
      </p:sp>
      <p:sp>
        <p:nvSpPr>
          <p:cNvPr id="7" name="Ellipse 6" descr="Kvinneprofil kontur">
            <a:extLst>
              <a:ext uri="{FF2B5EF4-FFF2-40B4-BE49-F238E27FC236}">
                <a16:creationId xmlns:a16="http://schemas.microsoft.com/office/drawing/2014/main" id="{55C4594C-893E-6FDD-4535-8053DE450412}"/>
              </a:ext>
            </a:extLst>
          </p:cNvPr>
          <p:cNvSpPr/>
          <p:nvPr/>
        </p:nvSpPr>
        <p:spPr>
          <a:xfrm>
            <a:off x="8534400" y="1027906"/>
            <a:ext cx="2714625" cy="26289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noProof="0" dirty="0"/>
          </a:p>
        </p:txBody>
      </p:sp>
    </p:spTree>
    <p:extLst>
      <p:ext uri="{BB962C8B-B14F-4D97-AF65-F5344CB8AC3E}">
        <p14:creationId xmlns:p14="http://schemas.microsoft.com/office/powerpoint/2010/main" val="14876199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19F26DEF5266449814F12506469B07" ma:contentTypeVersion="21" ma:contentTypeDescription="Opprett et nytt dokument." ma:contentTypeScope="" ma:versionID="b3d44cbeef5778289ff09b72b4035f06">
  <xsd:schema xmlns:xsd="http://www.w3.org/2001/XMLSchema" xmlns:xs="http://www.w3.org/2001/XMLSchema" xmlns:p="http://schemas.microsoft.com/office/2006/metadata/properties" xmlns:ns2="53ff7ce9-b8d4-4ac3-aa2f-9cd61701455f" xmlns:ns3="e74b3bb6-5e69-43aa-b4ca-a8f2c3042b3f" targetNamespace="http://schemas.microsoft.com/office/2006/metadata/properties" ma:root="true" ma:fieldsID="7de19cf2c3755ee9dac79c752be5e46f" ns2:_="" ns3:_="">
    <xsd:import namespace="53ff7ce9-b8d4-4ac3-aa2f-9cd61701455f"/>
    <xsd:import namespace="e74b3bb6-5e69-43aa-b4ca-a8f2c3042b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ff7ce9-b8d4-4ac3-aa2f-9cd6170145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4b3bb6-5e69-43aa-b4ca-a8f2c3042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31d2c00-3134-4815-b953-434a6f3273d0}" ma:internalName="TaxCatchAll" ma:showField="CatchAllData" ma:web="e74b3bb6-5e69-43aa-b4ca-a8f2c3042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ff7ce9-b8d4-4ac3-aa2f-9cd61701455f">
      <Terms xmlns="http://schemas.microsoft.com/office/infopath/2007/PartnerControls"/>
    </lcf76f155ced4ddcb4097134ff3c332f>
    <TaxCatchAll xmlns="e74b3bb6-5e69-43aa-b4ca-a8f2c3042b3f" xsi:nil="true"/>
  </documentManagement>
</p:properties>
</file>

<file path=customXml/itemProps1.xml><?xml version="1.0" encoding="utf-8"?>
<ds:datastoreItem xmlns:ds="http://schemas.openxmlformats.org/officeDocument/2006/customXml" ds:itemID="{8488509E-507F-4B5D-9800-89709A980B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1CDE08-1FF3-452E-B8CC-57BCD1709A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ff7ce9-b8d4-4ac3-aa2f-9cd61701455f"/>
    <ds:schemaRef ds:uri="e74b3bb6-5e69-43aa-b4ca-a8f2c3042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21F42C-7B16-4ED4-8206-0B3B62654991}">
  <ds:schemaRefs>
    <ds:schemaRef ds:uri="http://schemas.microsoft.com/office/2006/metadata/properties"/>
    <ds:schemaRef ds:uri="http://schemas.microsoft.com/office/infopath/2007/PartnerControls"/>
    <ds:schemaRef ds:uri="53ff7ce9-b8d4-4ac3-aa2f-9cd61701455f"/>
    <ds:schemaRef ds:uri="e74b3bb6-5e69-43aa-b4ca-a8f2c3042b3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Source Serif Pro</vt:lpstr>
      <vt:lpstr>Source Serif Pro Bold</vt:lpstr>
      <vt:lpstr>Office-tema</vt:lpstr>
      <vt:lpstr>Velkomen til (namn på verksemda) Ola Normann! </vt:lpstr>
      <vt:lpstr>Namn: </vt:lpstr>
      <vt:lpstr>Namn: </vt:lpstr>
      <vt:lpstr>Namn: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2023-08-28T05:41:04Z</dcterms:created>
  <dcterms:modified xsi:type="dcterms:W3CDTF">2025-07-30T11:40:42Z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0x0101005319F26DEF5266449814F12506469B07</vt:lpwstr>
  </property>
</Properties>
</file>