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77" r:id="rId4"/>
    <p:sldId id="266" r:id="rId5"/>
    <p:sldId id="275" r:id="rId6"/>
    <p:sldId id="276" r:id="rId7"/>
    <p:sldId id="267" r:id="rId8"/>
    <p:sldId id="281" r:id="rId9"/>
    <p:sldId id="268" r:id="rId10"/>
    <p:sldId id="272" r:id="rId11"/>
    <p:sldId id="271" r:id="rId12"/>
    <p:sldId id="260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Forfatte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2626"/>
    <a:srgbClr val="000000"/>
    <a:srgbClr val="454545"/>
    <a:srgbClr val="ECECEC"/>
    <a:srgbClr val="0085C0"/>
    <a:srgbClr val="012A4C"/>
    <a:srgbClr val="C4246C"/>
    <a:srgbClr val="E0E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AD020-96CA-EFA7-32E9-2167A732071F}" v="90" dt="2025-03-17T11:21:33.983"/>
    <p1510:client id="{5CAB8205-4A53-4B03-B1AD-206E061B9113}" v="1" dt="2025-03-17T12:59:35.476"/>
    <p1510:client id="{CD692709-11DE-4AC5-B968-55FFCFE4D531}" v="11" dt="2025-03-17T14:51:18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0.sv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11" Type="http://schemas.openxmlformats.org/officeDocument/2006/relationships/image" Target="../media/image46.pn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laeringsplattformen.dfo.no/kursoversikt/tillit-og-medarbeiderskap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0.sv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11" Type="http://schemas.openxmlformats.org/officeDocument/2006/relationships/image" Target="../media/image46.pn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laeringsplattformen.dfo.no/kursoversikt/tillit-og-medarbeiderska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5F9C8-B336-4FA9-8B01-1DB5A8461D3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A73A01-5754-48F5-9E07-C7EA221A32CC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Denne </a:t>
          </a:r>
          <a:r>
            <a:rPr lang="nb-NO">
              <a:latin typeface="Arial" panose="020B0604020202020204"/>
            </a:rPr>
            <a:t>presentasjonen</a:t>
          </a:r>
          <a:r>
            <a:rPr lang="nb-NO"/>
            <a:t> er ment som en forberedelse og innføring i medarbeidersamtaler rettet mot medarbeidere</a:t>
          </a:r>
          <a:endParaRPr lang="en-US"/>
        </a:p>
      </dgm:t>
    </dgm:pt>
    <dgm:pt modelId="{EF9305AF-530E-46E1-B222-44259D7CAB1A}" type="parTrans" cxnId="{3B7D57FB-FF9D-4B54-B98E-55691988FF0B}">
      <dgm:prSet/>
      <dgm:spPr/>
      <dgm:t>
        <a:bodyPr/>
        <a:lstStyle/>
        <a:p>
          <a:endParaRPr lang="en-US"/>
        </a:p>
      </dgm:t>
    </dgm:pt>
    <dgm:pt modelId="{108C3611-F560-4A0D-AC1B-D1476EA0026C}" type="sibTrans" cxnId="{3B7D57FB-FF9D-4B54-B98E-55691988FF0B}">
      <dgm:prSet/>
      <dgm:spPr/>
      <dgm:t>
        <a:bodyPr/>
        <a:lstStyle/>
        <a:p>
          <a:endParaRPr lang="en-US"/>
        </a:p>
      </dgm:t>
    </dgm:pt>
    <dgm:pt modelId="{CA8B5F56-F92E-4884-8511-FD2A7F83BA16}">
      <dgm:prSet/>
      <dgm:spPr/>
      <dgm:t>
        <a:bodyPr/>
        <a:lstStyle/>
        <a:p>
          <a:pPr>
            <a:lnSpc>
              <a:spcPct val="100000"/>
            </a:lnSpc>
          </a:pPr>
          <a:r>
            <a:rPr lang="nb-NO">
              <a:latin typeface="Arial" panose="020B0604020202020204"/>
            </a:rPr>
            <a:t>Leder eller HR kan bruke presentasjonen for å holde en gjennomgang med medarbeidere</a:t>
          </a:r>
          <a:endParaRPr lang="nb-NO"/>
        </a:p>
      </dgm:t>
    </dgm:pt>
    <dgm:pt modelId="{3043D53C-2CE5-45C9-B87F-27B1DCC61573}" type="parTrans" cxnId="{96DC5752-5848-4A48-AC3E-5E49369370FD}">
      <dgm:prSet/>
      <dgm:spPr/>
      <dgm:t>
        <a:bodyPr/>
        <a:lstStyle/>
        <a:p>
          <a:endParaRPr lang="en-US"/>
        </a:p>
      </dgm:t>
    </dgm:pt>
    <dgm:pt modelId="{648FF8AF-37D7-4C62-9225-1FE497BCC202}" type="sibTrans" cxnId="{96DC5752-5848-4A48-AC3E-5E49369370FD}">
      <dgm:prSet/>
      <dgm:spPr/>
      <dgm:t>
        <a:bodyPr/>
        <a:lstStyle/>
        <a:p>
          <a:endParaRPr lang="en-US"/>
        </a:p>
      </dgm:t>
    </dgm:pt>
    <dgm:pt modelId="{7FECA488-90EE-43CB-A197-BA8982333DDE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Presentasjonen inneholder oppgaver og ansvarsfordeling</a:t>
          </a:r>
          <a:endParaRPr lang="en-US"/>
        </a:p>
      </dgm:t>
    </dgm:pt>
    <dgm:pt modelId="{9BC02B0D-D093-4705-BD5B-D68E22AA3AA2}" type="parTrans" cxnId="{821E1494-374D-471B-A7FA-A613A46F6929}">
      <dgm:prSet/>
      <dgm:spPr/>
      <dgm:t>
        <a:bodyPr/>
        <a:lstStyle/>
        <a:p>
          <a:endParaRPr lang="en-US"/>
        </a:p>
      </dgm:t>
    </dgm:pt>
    <dgm:pt modelId="{0B60498D-B429-4724-AFD5-C269EED2A621}" type="sibTrans" cxnId="{821E1494-374D-471B-A7FA-A613A46F6929}">
      <dgm:prSet/>
      <dgm:spPr/>
      <dgm:t>
        <a:bodyPr/>
        <a:lstStyle/>
        <a:p>
          <a:endParaRPr lang="en-US"/>
        </a:p>
      </dgm:t>
    </dgm:pt>
    <dgm:pt modelId="{C490D38E-D19C-424C-A5D5-5907D7B05D15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Lysarkene inneholder manus, se notatene under </a:t>
          </a:r>
          <a:r>
            <a:rPr lang="nb-NO">
              <a:latin typeface="Arial" panose="020B0604020202020204"/>
            </a:rPr>
            <a:t>hvert</a:t>
          </a:r>
          <a:r>
            <a:rPr lang="nb-NO"/>
            <a:t> </a:t>
          </a:r>
          <a:r>
            <a:rPr lang="nb-NO">
              <a:latin typeface="Arial" panose="020B0604020202020204"/>
            </a:rPr>
            <a:t>lysbilde.</a:t>
          </a:r>
          <a:r>
            <a:rPr lang="nb-NO"/>
            <a:t> Manuset kan ledere, eller </a:t>
          </a:r>
          <a:r>
            <a:rPr lang="nb-NO">
              <a:latin typeface="Arial" panose="020B0604020202020204"/>
            </a:rPr>
            <a:t>medarbeidere </a:t>
          </a:r>
          <a:r>
            <a:rPr lang="nb-NO"/>
            <a:t>lese </a:t>
          </a:r>
          <a:r>
            <a:rPr lang="nb-NO">
              <a:latin typeface="Arial" panose="020B0604020202020204"/>
            </a:rPr>
            <a:t>som en fordypelse</a:t>
          </a:r>
          <a:endParaRPr lang="en-US" dirty="0">
            <a:latin typeface="Arial" panose="020B0604020202020204"/>
          </a:endParaRPr>
        </a:p>
      </dgm:t>
    </dgm:pt>
    <dgm:pt modelId="{B036A968-1D92-4915-9F12-46ED44DA59A4}" type="parTrans" cxnId="{F13E073A-FC74-4884-8865-AA1D9C5A45D5}">
      <dgm:prSet/>
      <dgm:spPr/>
      <dgm:t>
        <a:bodyPr/>
        <a:lstStyle/>
        <a:p>
          <a:endParaRPr lang="en-US"/>
        </a:p>
      </dgm:t>
    </dgm:pt>
    <dgm:pt modelId="{83C5F730-D24E-4B9A-B372-7566A65DED20}" type="sibTrans" cxnId="{F13E073A-FC74-4884-8865-AA1D9C5A45D5}">
      <dgm:prSet/>
      <dgm:spPr/>
      <dgm:t>
        <a:bodyPr/>
        <a:lstStyle/>
        <a:p>
          <a:endParaRPr lang="en-US"/>
        </a:p>
      </dgm:t>
    </dgm:pt>
    <dgm:pt modelId="{989596F8-A621-4EBC-B26C-F4B4C815370D}" type="pres">
      <dgm:prSet presAssocID="{00E5F9C8-B336-4FA9-8B01-1DB5A8461D38}" presName="root" presStyleCnt="0">
        <dgm:presLayoutVars>
          <dgm:dir/>
          <dgm:resizeHandles val="exact"/>
        </dgm:presLayoutVars>
      </dgm:prSet>
      <dgm:spPr/>
    </dgm:pt>
    <dgm:pt modelId="{8E60FC10-51CA-494E-887A-2ECA6B612E25}" type="pres">
      <dgm:prSet presAssocID="{DDA73A01-5754-48F5-9E07-C7EA221A32CC}" presName="compNode" presStyleCnt="0"/>
      <dgm:spPr/>
    </dgm:pt>
    <dgm:pt modelId="{C1FC434D-F455-4B72-ABFC-52B888CAD921}" type="pres">
      <dgm:prSet presAssocID="{DDA73A01-5754-48F5-9E07-C7EA221A32CC}" presName="bgRect" presStyleLbl="bgShp" presStyleIdx="0" presStyleCnt="4"/>
      <dgm:spPr/>
    </dgm:pt>
    <dgm:pt modelId="{1FCEA359-2D9E-4AF8-9571-C6E32AF505BF}" type="pres">
      <dgm:prSet presAssocID="{DDA73A01-5754-48F5-9E07-C7EA221A32C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e med menn"/>
        </a:ext>
      </dgm:extLst>
    </dgm:pt>
    <dgm:pt modelId="{7135A7E8-6CD6-4C04-A891-F74991435F14}" type="pres">
      <dgm:prSet presAssocID="{DDA73A01-5754-48F5-9E07-C7EA221A32CC}" presName="spaceRect" presStyleCnt="0"/>
      <dgm:spPr/>
    </dgm:pt>
    <dgm:pt modelId="{72CB32C1-D3B0-46FB-9834-99F39000FDD1}" type="pres">
      <dgm:prSet presAssocID="{DDA73A01-5754-48F5-9E07-C7EA221A32CC}" presName="parTx" presStyleLbl="revTx" presStyleIdx="0" presStyleCnt="4">
        <dgm:presLayoutVars>
          <dgm:chMax val="0"/>
          <dgm:chPref val="0"/>
        </dgm:presLayoutVars>
      </dgm:prSet>
      <dgm:spPr/>
    </dgm:pt>
    <dgm:pt modelId="{877B0F8C-9223-46E1-82BF-2B3B23E259EA}" type="pres">
      <dgm:prSet presAssocID="{108C3611-F560-4A0D-AC1B-D1476EA0026C}" presName="sibTrans" presStyleCnt="0"/>
      <dgm:spPr/>
    </dgm:pt>
    <dgm:pt modelId="{E7F2E2FA-D4C0-4BFA-B03D-FEA77C1882A1}" type="pres">
      <dgm:prSet presAssocID="{CA8B5F56-F92E-4884-8511-FD2A7F83BA16}" presName="compNode" presStyleCnt="0"/>
      <dgm:spPr/>
    </dgm:pt>
    <dgm:pt modelId="{745ADE59-BAC1-4B6A-BFC2-CC551A446872}" type="pres">
      <dgm:prSet presAssocID="{CA8B5F56-F92E-4884-8511-FD2A7F83BA16}" presName="bgRect" presStyleLbl="bgShp" presStyleIdx="1" presStyleCnt="4"/>
      <dgm:spPr/>
    </dgm:pt>
    <dgm:pt modelId="{F7918353-BE04-44BF-A86B-21912F8C6C7B}" type="pres">
      <dgm:prSet presAssocID="{CA8B5F56-F92E-4884-8511-FD2A7F83BA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57D3D9AF-9BD4-4A1F-B16D-B08960D9988C}" type="pres">
      <dgm:prSet presAssocID="{CA8B5F56-F92E-4884-8511-FD2A7F83BA16}" presName="spaceRect" presStyleCnt="0"/>
      <dgm:spPr/>
    </dgm:pt>
    <dgm:pt modelId="{54BE28D4-324D-4026-9552-1C222F3E0E19}" type="pres">
      <dgm:prSet presAssocID="{CA8B5F56-F92E-4884-8511-FD2A7F83BA16}" presName="parTx" presStyleLbl="revTx" presStyleIdx="1" presStyleCnt="4">
        <dgm:presLayoutVars>
          <dgm:chMax val="0"/>
          <dgm:chPref val="0"/>
        </dgm:presLayoutVars>
      </dgm:prSet>
      <dgm:spPr/>
    </dgm:pt>
    <dgm:pt modelId="{2CE006D9-B33B-4DE4-A8D1-DB75A9D633AC}" type="pres">
      <dgm:prSet presAssocID="{648FF8AF-37D7-4C62-9225-1FE497BCC202}" presName="sibTrans" presStyleCnt="0"/>
      <dgm:spPr/>
    </dgm:pt>
    <dgm:pt modelId="{2F36BCD2-FED6-409D-8BFB-22C2D4E9D4DA}" type="pres">
      <dgm:prSet presAssocID="{7FECA488-90EE-43CB-A197-BA8982333DDE}" presName="compNode" presStyleCnt="0"/>
      <dgm:spPr/>
    </dgm:pt>
    <dgm:pt modelId="{6B2CA810-5D29-4C63-A6CF-BEDDC982C5AA}" type="pres">
      <dgm:prSet presAssocID="{7FECA488-90EE-43CB-A197-BA8982333DDE}" presName="bgRect" presStyleLbl="bgShp" presStyleIdx="2" presStyleCnt="4"/>
      <dgm:spPr/>
    </dgm:pt>
    <dgm:pt modelId="{964FE2AC-FF69-4DAE-90F3-3440C960CC98}" type="pres">
      <dgm:prSet presAssocID="{7FECA488-90EE-43CB-A197-BA8982333DD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37928B7-7C8B-4E2F-8320-22687626B945}" type="pres">
      <dgm:prSet presAssocID="{7FECA488-90EE-43CB-A197-BA8982333DDE}" presName="spaceRect" presStyleCnt="0"/>
      <dgm:spPr/>
    </dgm:pt>
    <dgm:pt modelId="{DDEAAD05-705E-440B-B732-8BFD62D1570A}" type="pres">
      <dgm:prSet presAssocID="{7FECA488-90EE-43CB-A197-BA8982333DDE}" presName="parTx" presStyleLbl="revTx" presStyleIdx="2" presStyleCnt="4">
        <dgm:presLayoutVars>
          <dgm:chMax val="0"/>
          <dgm:chPref val="0"/>
        </dgm:presLayoutVars>
      </dgm:prSet>
      <dgm:spPr/>
    </dgm:pt>
    <dgm:pt modelId="{AA34CCB7-B44B-4F34-BBF8-0BA674161E3A}" type="pres">
      <dgm:prSet presAssocID="{0B60498D-B429-4724-AFD5-C269EED2A621}" presName="sibTrans" presStyleCnt="0"/>
      <dgm:spPr/>
    </dgm:pt>
    <dgm:pt modelId="{5CE8A148-A435-461C-A8A3-1D53581637F4}" type="pres">
      <dgm:prSet presAssocID="{C490D38E-D19C-424C-A5D5-5907D7B05D15}" presName="compNode" presStyleCnt="0"/>
      <dgm:spPr/>
    </dgm:pt>
    <dgm:pt modelId="{32883E1E-9913-43C1-8E53-51A88120E1B0}" type="pres">
      <dgm:prSet presAssocID="{C490D38E-D19C-424C-A5D5-5907D7B05D15}" presName="bgRect" presStyleLbl="bgShp" presStyleIdx="3" presStyleCnt="4"/>
      <dgm:spPr/>
    </dgm:pt>
    <dgm:pt modelId="{E1F3EB46-D46A-4F7F-9807-1C8CCE0F3501}" type="pres">
      <dgm:prSet presAssocID="{C490D38E-D19C-424C-A5D5-5907D7B05D1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FE1A31FE-8BA7-4F40-BB8C-60E713747E4F}" type="pres">
      <dgm:prSet presAssocID="{C490D38E-D19C-424C-A5D5-5907D7B05D15}" presName="spaceRect" presStyleCnt="0"/>
      <dgm:spPr/>
    </dgm:pt>
    <dgm:pt modelId="{00A5FB86-80E0-4D41-9E66-63D1CDADA92E}" type="pres">
      <dgm:prSet presAssocID="{C490D38E-D19C-424C-A5D5-5907D7B05D1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B718232-ED8F-407A-8638-A82BDF1015C3}" type="presOf" srcId="{00E5F9C8-B336-4FA9-8B01-1DB5A8461D38}" destId="{989596F8-A621-4EBC-B26C-F4B4C815370D}" srcOrd="0" destOrd="0" presId="urn:microsoft.com/office/officeart/2018/2/layout/IconVerticalSolidList"/>
    <dgm:cxn modelId="{26AADB32-B16B-4399-82CE-1801D2282D6F}" type="presOf" srcId="{DDA73A01-5754-48F5-9E07-C7EA221A32CC}" destId="{72CB32C1-D3B0-46FB-9834-99F39000FDD1}" srcOrd="0" destOrd="0" presId="urn:microsoft.com/office/officeart/2018/2/layout/IconVerticalSolidList"/>
    <dgm:cxn modelId="{F13E073A-FC74-4884-8865-AA1D9C5A45D5}" srcId="{00E5F9C8-B336-4FA9-8B01-1DB5A8461D38}" destId="{C490D38E-D19C-424C-A5D5-5907D7B05D15}" srcOrd="3" destOrd="0" parTransId="{B036A968-1D92-4915-9F12-46ED44DA59A4}" sibTransId="{83C5F730-D24E-4B9A-B372-7566A65DED20}"/>
    <dgm:cxn modelId="{96DC5752-5848-4A48-AC3E-5E49369370FD}" srcId="{00E5F9C8-B336-4FA9-8B01-1DB5A8461D38}" destId="{CA8B5F56-F92E-4884-8511-FD2A7F83BA16}" srcOrd="1" destOrd="0" parTransId="{3043D53C-2CE5-45C9-B87F-27B1DCC61573}" sibTransId="{648FF8AF-37D7-4C62-9225-1FE497BCC202}"/>
    <dgm:cxn modelId="{7C41F27F-688F-488B-B1BB-FFEE70BA783D}" type="presOf" srcId="{C490D38E-D19C-424C-A5D5-5907D7B05D15}" destId="{00A5FB86-80E0-4D41-9E66-63D1CDADA92E}" srcOrd="0" destOrd="0" presId="urn:microsoft.com/office/officeart/2018/2/layout/IconVerticalSolidList"/>
    <dgm:cxn modelId="{821E1494-374D-471B-A7FA-A613A46F6929}" srcId="{00E5F9C8-B336-4FA9-8B01-1DB5A8461D38}" destId="{7FECA488-90EE-43CB-A197-BA8982333DDE}" srcOrd="2" destOrd="0" parTransId="{9BC02B0D-D093-4705-BD5B-D68E22AA3AA2}" sibTransId="{0B60498D-B429-4724-AFD5-C269EED2A621}"/>
    <dgm:cxn modelId="{29236DD9-18BF-4B88-B1BB-94F00266E5D6}" type="presOf" srcId="{CA8B5F56-F92E-4884-8511-FD2A7F83BA16}" destId="{54BE28D4-324D-4026-9552-1C222F3E0E19}" srcOrd="0" destOrd="0" presId="urn:microsoft.com/office/officeart/2018/2/layout/IconVerticalSolidList"/>
    <dgm:cxn modelId="{C4480AF0-BB66-431A-A244-FD2210B487A1}" type="presOf" srcId="{7FECA488-90EE-43CB-A197-BA8982333DDE}" destId="{DDEAAD05-705E-440B-B732-8BFD62D1570A}" srcOrd="0" destOrd="0" presId="urn:microsoft.com/office/officeart/2018/2/layout/IconVerticalSolidList"/>
    <dgm:cxn modelId="{3B7D57FB-FF9D-4B54-B98E-55691988FF0B}" srcId="{00E5F9C8-B336-4FA9-8B01-1DB5A8461D38}" destId="{DDA73A01-5754-48F5-9E07-C7EA221A32CC}" srcOrd="0" destOrd="0" parTransId="{EF9305AF-530E-46E1-B222-44259D7CAB1A}" sibTransId="{108C3611-F560-4A0D-AC1B-D1476EA0026C}"/>
    <dgm:cxn modelId="{B102FFBD-B61B-4687-8036-87A9E4FB9978}" type="presParOf" srcId="{989596F8-A621-4EBC-B26C-F4B4C815370D}" destId="{8E60FC10-51CA-494E-887A-2ECA6B612E25}" srcOrd="0" destOrd="0" presId="urn:microsoft.com/office/officeart/2018/2/layout/IconVerticalSolidList"/>
    <dgm:cxn modelId="{C5973865-22D6-4246-8366-5C1614D5902E}" type="presParOf" srcId="{8E60FC10-51CA-494E-887A-2ECA6B612E25}" destId="{C1FC434D-F455-4B72-ABFC-52B888CAD921}" srcOrd="0" destOrd="0" presId="urn:microsoft.com/office/officeart/2018/2/layout/IconVerticalSolidList"/>
    <dgm:cxn modelId="{A3E7764D-156D-4FD4-ADDE-9A3FBC50BF32}" type="presParOf" srcId="{8E60FC10-51CA-494E-887A-2ECA6B612E25}" destId="{1FCEA359-2D9E-4AF8-9571-C6E32AF505BF}" srcOrd="1" destOrd="0" presId="urn:microsoft.com/office/officeart/2018/2/layout/IconVerticalSolidList"/>
    <dgm:cxn modelId="{7F4FB1DB-B69C-41E5-8498-2AC1B7611E3A}" type="presParOf" srcId="{8E60FC10-51CA-494E-887A-2ECA6B612E25}" destId="{7135A7E8-6CD6-4C04-A891-F74991435F14}" srcOrd="2" destOrd="0" presId="urn:microsoft.com/office/officeart/2018/2/layout/IconVerticalSolidList"/>
    <dgm:cxn modelId="{666E4A75-2C65-4865-9B62-B3C804A0DDB0}" type="presParOf" srcId="{8E60FC10-51CA-494E-887A-2ECA6B612E25}" destId="{72CB32C1-D3B0-46FB-9834-99F39000FDD1}" srcOrd="3" destOrd="0" presId="urn:microsoft.com/office/officeart/2018/2/layout/IconVerticalSolidList"/>
    <dgm:cxn modelId="{7279105F-942F-4D24-B970-46AAA1669439}" type="presParOf" srcId="{989596F8-A621-4EBC-B26C-F4B4C815370D}" destId="{877B0F8C-9223-46E1-82BF-2B3B23E259EA}" srcOrd="1" destOrd="0" presId="urn:microsoft.com/office/officeart/2018/2/layout/IconVerticalSolidList"/>
    <dgm:cxn modelId="{BAE8D4E3-7BC1-45FC-AA99-CB53E2B870B8}" type="presParOf" srcId="{989596F8-A621-4EBC-B26C-F4B4C815370D}" destId="{E7F2E2FA-D4C0-4BFA-B03D-FEA77C1882A1}" srcOrd="2" destOrd="0" presId="urn:microsoft.com/office/officeart/2018/2/layout/IconVerticalSolidList"/>
    <dgm:cxn modelId="{63158631-279A-4A82-969F-483142B38499}" type="presParOf" srcId="{E7F2E2FA-D4C0-4BFA-B03D-FEA77C1882A1}" destId="{745ADE59-BAC1-4B6A-BFC2-CC551A446872}" srcOrd="0" destOrd="0" presId="urn:microsoft.com/office/officeart/2018/2/layout/IconVerticalSolidList"/>
    <dgm:cxn modelId="{F9AF72CD-D641-4A07-91D8-28200275A1EB}" type="presParOf" srcId="{E7F2E2FA-D4C0-4BFA-B03D-FEA77C1882A1}" destId="{F7918353-BE04-44BF-A86B-21912F8C6C7B}" srcOrd="1" destOrd="0" presId="urn:microsoft.com/office/officeart/2018/2/layout/IconVerticalSolidList"/>
    <dgm:cxn modelId="{9257EB9C-70BB-48CE-9F61-6CF95E88FDC9}" type="presParOf" srcId="{E7F2E2FA-D4C0-4BFA-B03D-FEA77C1882A1}" destId="{57D3D9AF-9BD4-4A1F-B16D-B08960D9988C}" srcOrd="2" destOrd="0" presId="urn:microsoft.com/office/officeart/2018/2/layout/IconVerticalSolidList"/>
    <dgm:cxn modelId="{DA309E3A-9B04-4014-AC3A-E8BD31095343}" type="presParOf" srcId="{E7F2E2FA-D4C0-4BFA-B03D-FEA77C1882A1}" destId="{54BE28D4-324D-4026-9552-1C222F3E0E19}" srcOrd="3" destOrd="0" presId="urn:microsoft.com/office/officeart/2018/2/layout/IconVerticalSolidList"/>
    <dgm:cxn modelId="{447A01AD-CBCB-46E8-8A02-CFCF5AB62D6F}" type="presParOf" srcId="{989596F8-A621-4EBC-B26C-F4B4C815370D}" destId="{2CE006D9-B33B-4DE4-A8D1-DB75A9D633AC}" srcOrd="3" destOrd="0" presId="urn:microsoft.com/office/officeart/2018/2/layout/IconVerticalSolidList"/>
    <dgm:cxn modelId="{BC393DD2-6CF2-46CA-8ACB-96FE5B15D519}" type="presParOf" srcId="{989596F8-A621-4EBC-B26C-F4B4C815370D}" destId="{2F36BCD2-FED6-409D-8BFB-22C2D4E9D4DA}" srcOrd="4" destOrd="0" presId="urn:microsoft.com/office/officeart/2018/2/layout/IconVerticalSolidList"/>
    <dgm:cxn modelId="{C1370A77-467F-4EFD-ADF4-74C4777A086F}" type="presParOf" srcId="{2F36BCD2-FED6-409D-8BFB-22C2D4E9D4DA}" destId="{6B2CA810-5D29-4C63-A6CF-BEDDC982C5AA}" srcOrd="0" destOrd="0" presId="urn:microsoft.com/office/officeart/2018/2/layout/IconVerticalSolidList"/>
    <dgm:cxn modelId="{BD3DA135-A926-4412-8F7B-DC438AF0B806}" type="presParOf" srcId="{2F36BCD2-FED6-409D-8BFB-22C2D4E9D4DA}" destId="{964FE2AC-FF69-4DAE-90F3-3440C960CC98}" srcOrd="1" destOrd="0" presId="urn:microsoft.com/office/officeart/2018/2/layout/IconVerticalSolidList"/>
    <dgm:cxn modelId="{09556918-A356-49E2-8A1D-55EB42290CBE}" type="presParOf" srcId="{2F36BCD2-FED6-409D-8BFB-22C2D4E9D4DA}" destId="{337928B7-7C8B-4E2F-8320-22687626B945}" srcOrd="2" destOrd="0" presId="urn:microsoft.com/office/officeart/2018/2/layout/IconVerticalSolidList"/>
    <dgm:cxn modelId="{B36DC857-9FFF-4B9D-A7CF-96C733509B75}" type="presParOf" srcId="{2F36BCD2-FED6-409D-8BFB-22C2D4E9D4DA}" destId="{DDEAAD05-705E-440B-B732-8BFD62D1570A}" srcOrd="3" destOrd="0" presId="urn:microsoft.com/office/officeart/2018/2/layout/IconVerticalSolidList"/>
    <dgm:cxn modelId="{07D09C23-BB1D-4892-A906-2F292F38F51B}" type="presParOf" srcId="{989596F8-A621-4EBC-B26C-F4B4C815370D}" destId="{AA34CCB7-B44B-4F34-BBF8-0BA674161E3A}" srcOrd="5" destOrd="0" presId="urn:microsoft.com/office/officeart/2018/2/layout/IconVerticalSolidList"/>
    <dgm:cxn modelId="{31DEEBCD-8C92-4F4A-AD17-DA9D9DB89BC0}" type="presParOf" srcId="{989596F8-A621-4EBC-B26C-F4B4C815370D}" destId="{5CE8A148-A435-461C-A8A3-1D53581637F4}" srcOrd="6" destOrd="0" presId="urn:microsoft.com/office/officeart/2018/2/layout/IconVerticalSolidList"/>
    <dgm:cxn modelId="{AD55D64D-4985-4FA9-BD86-3F8C9C95E98D}" type="presParOf" srcId="{5CE8A148-A435-461C-A8A3-1D53581637F4}" destId="{32883E1E-9913-43C1-8E53-51A88120E1B0}" srcOrd="0" destOrd="0" presId="urn:microsoft.com/office/officeart/2018/2/layout/IconVerticalSolidList"/>
    <dgm:cxn modelId="{5276E710-5CCF-48FD-B02E-99499C1F8936}" type="presParOf" srcId="{5CE8A148-A435-461C-A8A3-1D53581637F4}" destId="{E1F3EB46-D46A-4F7F-9807-1C8CCE0F3501}" srcOrd="1" destOrd="0" presId="urn:microsoft.com/office/officeart/2018/2/layout/IconVerticalSolidList"/>
    <dgm:cxn modelId="{E0008117-EF81-485D-9A1F-E7781D337024}" type="presParOf" srcId="{5CE8A148-A435-461C-A8A3-1D53581637F4}" destId="{FE1A31FE-8BA7-4F40-BB8C-60E713747E4F}" srcOrd="2" destOrd="0" presId="urn:microsoft.com/office/officeart/2018/2/layout/IconVerticalSolidList"/>
    <dgm:cxn modelId="{40A09085-256C-4A78-9AE8-10C7DFEE6109}" type="presParOf" srcId="{5CE8A148-A435-461C-A8A3-1D53581637F4}" destId="{00A5FB86-80E0-4D41-9E66-63D1CDADA9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B0EB2-B495-4762-B5C3-F6BBCE01315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7964DD4-42A2-41DE-AD88-B8631D97650B}">
      <dgm:prSet custT="1"/>
      <dgm:spPr/>
      <dgm:t>
        <a:bodyPr/>
        <a:lstStyle/>
        <a:p>
          <a:r>
            <a:rPr lang="nb-NO" sz="1800" dirty="0">
              <a:solidFill>
                <a:srgbClr val="FFFFFF"/>
              </a:solidFill>
            </a:rPr>
            <a:t>Sett av tid til å </a:t>
          </a:r>
          <a:br>
            <a:rPr lang="nb-NO" sz="1800" dirty="0">
              <a:solidFill>
                <a:srgbClr val="FFFFFF"/>
              </a:solidFill>
            </a:rPr>
          </a:br>
          <a:r>
            <a:rPr lang="nb-NO" sz="1800" dirty="0">
              <a:solidFill>
                <a:srgbClr val="FFFFFF"/>
              </a:solidFill>
            </a:rPr>
            <a:t>forberede deg</a:t>
          </a:r>
          <a:endParaRPr lang="en-US" sz="1800" dirty="0">
            <a:solidFill>
              <a:srgbClr val="FFFFFF"/>
            </a:solidFill>
          </a:endParaRPr>
        </a:p>
      </dgm:t>
    </dgm:pt>
    <dgm:pt modelId="{807895BF-D86C-479B-9FD3-60C04BED7989}" type="parTrans" cxnId="{BB0ADCDE-9DBD-4A6C-A8DD-07C4F5E43A8B}">
      <dgm:prSet/>
      <dgm:spPr/>
      <dgm:t>
        <a:bodyPr/>
        <a:lstStyle/>
        <a:p>
          <a:endParaRPr lang="en-US">
            <a:solidFill>
              <a:srgbClr val="ECECEC"/>
            </a:solidFill>
          </a:endParaRPr>
        </a:p>
      </dgm:t>
    </dgm:pt>
    <dgm:pt modelId="{D044BC62-623B-4D5D-B4AA-5639E44745DE}" type="sibTrans" cxnId="{BB0ADCDE-9DBD-4A6C-A8DD-07C4F5E43A8B}">
      <dgm:prSet/>
      <dgm:spPr/>
      <dgm:t>
        <a:bodyPr/>
        <a:lstStyle/>
        <a:p>
          <a:endParaRPr lang="en-US">
            <a:solidFill>
              <a:srgbClr val="ECECEC"/>
            </a:solidFill>
          </a:endParaRPr>
        </a:p>
      </dgm:t>
    </dgm:pt>
    <dgm:pt modelId="{688B6089-5948-4BCB-93B9-688DAF675365}">
      <dgm:prSet custT="1"/>
      <dgm:spPr/>
      <dgm:t>
        <a:bodyPr/>
        <a:lstStyle/>
        <a:p>
          <a:pPr algn="ctr"/>
          <a:br>
            <a:rPr lang="nb-NO" sz="1800" dirty="0">
              <a:solidFill>
                <a:srgbClr val="ECECEC"/>
              </a:solidFill>
            </a:rPr>
          </a:br>
          <a:r>
            <a:rPr lang="nb-NO" sz="1800" dirty="0">
              <a:solidFill>
                <a:srgbClr val="FFFFFF"/>
              </a:solidFill>
            </a:rPr>
            <a:t>Ta utgangspunkt i forberedelsesskjemaet</a:t>
          </a:r>
          <a:endParaRPr lang="en-US" sz="1800" dirty="0">
            <a:solidFill>
              <a:srgbClr val="FFFFFF"/>
            </a:solidFill>
          </a:endParaRPr>
        </a:p>
      </dgm:t>
    </dgm:pt>
    <dgm:pt modelId="{0DEF19C4-846C-4D6C-B5D5-402BDAA99774}" type="parTrans" cxnId="{8AB5F98A-C47C-4005-8C6D-C99D79D17FFB}">
      <dgm:prSet/>
      <dgm:spPr/>
      <dgm:t>
        <a:bodyPr/>
        <a:lstStyle/>
        <a:p>
          <a:endParaRPr lang="en-US">
            <a:solidFill>
              <a:srgbClr val="ECECEC"/>
            </a:solidFill>
          </a:endParaRPr>
        </a:p>
      </dgm:t>
    </dgm:pt>
    <dgm:pt modelId="{A5667929-0713-4C73-A905-2CADC334A330}" type="sibTrans" cxnId="{8AB5F98A-C47C-4005-8C6D-C99D79D17FFB}">
      <dgm:prSet/>
      <dgm:spPr/>
      <dgm:t>
        <a:bodyPr/>
        <a:lstStyle/>
        <a:p>
          <a:endParaRPr lang="en-US">
            <a:solidFill>
              <a:srgbClr val="ECECEC"/>
            </a:solidFill>
          </a:endParaRPr>
        </a:p>
      </dgm:t>
    </dgm:pt>
    <dgm:pt modelId="{D9CD565D-906E-47AC-BC5F-0B137DE6172C}">
      <dgm:prSet/>
      <dgm:spPr/>
      <dgm:t>
        <a:bodyPr/>
        <a:lstStyle/>
        <a:p>
          <a:pPr algn="ctr"/>
          <a:r>
            <a:rPr lang="nb-NO" sz="1600" dirty="0">
              <a:solidFill>
                <a:srgbClr val="FFFFFF"/>
              </a:solidFill>
            </a:rPr>
            <a:t>Noter ned stikkord, spørsmål og kommentarer</a:t>
          </a:r>
          <a:endParaRPr lang="en-US" sz="1600" dirty="0">
            <a:solidFill>
              <a:srgbClr val="FFFFFF"/>
            </a:solidFill>
          </a:endParaRPr>
        </a:p>
      </dgm:t>
    </dgm:pt>
    <dgm:pt modelId="{E6EC1539-5424-488D-8CAE-1475FD67D916}" type="parTrans" cxnId="{CBF07DF2-E9FA-4278-AFC3-9E788B59FD0E}">
      <dgm:prSet/>
      <dgm:spPr/>
      <dgm:t>
        <a:bodyPr/>
        <a:lstStyle/>
        <a:p>
          <a:endParaRPr lang="en-US">
            <a:solidFill>
              <a:srgbClr val="ECECEC"/>
            </a:solidFill>
          </a:endParaRPr>
        </a:p>
      </dgm:t>
    </dgm:pt>
    <dgm:pt modelId="{E3E62669-808B-4591-B3D1-25E1EF3B008F}" type="sibTrans" cxnId="{CBF07DF2-E9FA-4278-AFC3-9E788B59FD0E}">
      <dgm:prSet/>
      <dgm:spPr/>
      <dgm:t>
        <a:bodyPr/>
        <a:lstStyle/>
        <a:p>
          <a:endParaRPr lang="en-US">
            <a:solidFill>
              <a:srgbClr val="ECECEC"/>
            </a:solidFill>
          </a:endParaRPr>
        </a:p>
      </dgm:t>
    </dgm:pt>
    <dgm:pt modelId="{C9ADC3F2-DB3D-4EFF-B4C3-EA3CF57C6A58}">
      <dgm:prSet custT="1"/>
      <dgm:spPr/>
      <dgm:t>
        <a:bodyPr/>
        <a:lstStyle/>
        <a:p>
          <a:r>
            <a:rPr lang="nb-NO" sz="1800" dirty="0">
              <a:solidFill>
                <a:srgbClr val="FFFFFF"/>
              </a:solidFill>
            </a:rPr>
            <a:t>Tenk over hva du er god til, trives med og har lyst til å jobbe med</a:t>
          </a:r>
          <a:endParaRPr lang="en-US" sz="1800" dirty="0">
            <a:solidFill>
              <a:srgbClr val="FFFFFF"/>
            </a:solidFill>
          </a:endParaRPr>
        </a:p>
      </dgm:t>
    </dgm:pt>
    <dgm:pt modelId="{0853D6E8-E2FF-4ECD-ABFA-9129B3D8BFC2}" type="parTrans" cxnId="{EACD9E31-F0AE-4ED6-BF15-84ABA444C872}">
      <dgm:prSet/>
      <dgm:spPr/>
      <dgm:t>
        <a:bodyPr/>
        <a:lstStyle/>
        <a:p>
          <a:endParaRPr lang="en-US">
            <a:solidFill>
              <a:srgbClr val="ECECEC"/>
            </a:solidFill>
          </a:endParaRPr>
        </a:p>
      </dgm:t>
    </dgm:pt>
    <dgm:pt modelId="{09F60EC0-DB5B-4D97-972B-BDA2DD2C642E}" type="sibTrans" cxnId="{EACD9E31-F0AE-4ED6-BF15-84ABA444C872}">
      <dgm:prSet/>
      <dgm:spPr/>
      <dgm:t>
        <a:bodyPr/>
        <a:lstStyle/>
        <a:p>
          <a:endParaRPr lang="en-US">
            <a:solidFill>
              <a:srgbClr val="ECECEC"/>
            </a:solidFill>
          </a:endParaRPr>
        </a:p>
      </dgm:t>
    </dgm:pt>
    <dgm:pt modelId="{91056254-BC8C-43BD-B0DC-51CF41561F14}">
      <dgm:prSet custT="1"/>
      <dgm:spPr/>
      <dgm:t>
        <a:bodyPr/>
        <a:lstStyle/>
        <a:p>
          <a:r>
            <a:rPr lang="nb-NO" sz="1800" dirty="0">
              <a:solidFill>
                <a:srgbClr val="FFFFFF"/>
              </a:solidFill>
            </a:rPr>
            <a:t>Få oversikt over enhetens mål og strategi</a:t>
          </a:r>
          <a:endParaRPr lang="en-US" sz="1800" dirty="0">
            <a:solidFill>
              <a:srgbClr val="FFFFFF"/>
            </a:solidFill>
          </a:endParaRPr>
        </a:p>
      </dgm:t>
    </dgm:pt>
    <dgm:pt modelId="{60121139-5816-40A1-BD01-45DB6BD0DED8}" type="parTrans" cxnId="{DF346BB6-B125-47A4-874A-3C274585AE00}">
      <dgm:prSet/>
      <dgm:spPr/>
      <dgm:t>
        <a:bodyPr/>
        <a:lstStyle/>
        <a:p>
          <a:endParaRPr lang="en-US">
            <a:solidFill>
              <a:srgbClr val="ECECEC"/>
            </a:solidFill>
          </a:endParaRPr>
        </a:p>
      </dgm:t>
    </dgm:pt>
    <dgm:pt modelId="{0A72C58E-B75C-41DB-9D62-6A2E33536844}" type="sibTrans" cxnId="{DF346BB6-B125-47A4-874A-3C274585AE00}">
      <dgm:prSet/>
      <dgm:spPr/>
      <dgm:t>
        <a:bodyPr/>
        <a:lstStyle/>
        <a:p>
          <a:endParaRPr lang="en-US">
            <a:solidFill>
              <a:srgbClr val="ECECEC"/>
            </a:solidFill>
          </a:endParaRPr>
        </a:p>
      </dgm:t>
    </dgm:pt>
    <dgm:pt modelId="{2A51D308-0F9F-4CC9-AE30-8D36EDDCE20C}">
      <dgm:prSet custT="1"/>
      <dgm:spPr/>
      <dgm:t>
        <a:bodyPr/>
        <a:lstStyle/>
        <a:p>
          <a:r>
            <a:rPr lang="nb-NO" sz="1800" dirty="0">
              <a:solidFill>
                <a:srgbClr val="FFFFFF"/>
              </a:solidFill>
            </a:rPr>
            <a:t>Tenk over hvordan du kan være med på at enheten når sine mål og hva du trenger for å gjøre en best mulig jobb</a:t>
          </a:r>
          <a:endParaRPr lang="en-US" sz="1800" dirty="0">
            <a:solidFill>
              <a:srgbClr val="FFFFFF"/>
            </a:solidFill>
          </a:endParaRPr>
        </a:p>
      </dgm:t>
    </dgm:pt>
    <dgm:pt modelId="{2DE69264-D100-40F1-AC49-B8D2645E93D3}" type="parTrans" cxnId="{4E928B05-4EE4-430F-8951-BB9829C0088E}">
      <dgm:prSet/>
      <dgm:spPr/>
      <dgm:t>
        <a:bodyPr/>
        <a:lstStyle/>
        <a:p>
          <a:endParaRPr lang="en-US">
            <a:solidFill>
              <a:srgbClr val="ECECEC"/>
            </a:solidFill>
          </a:endParaRPr>
        </a:p>
      </dgm:t>
    </dgm:pt>
    <dgm:pt modelId="{BDF9DC47-A38E-4B63-B922-86B59F33ABE5}" type="sibTrans" cxnId="{4E928B05-4EE4-430F-8951-BB9829C0088E}">
      <dgm:prSet/>
      <dgm:spPr/>
      <dgm:t>
        <a:bodyPr/>
        <a:lstStyle/>
        <a:p>
          <a:endParaRPr lang="en-US">
            <a:solidFill>
              <a:srgbClr val="ECECEC"/>
            </a:solidFill>
          </a:endParaRPr>
        </a:p>
      </dgm:t>
    </dgm:pt>
    <dgm:pt modelId="{9541E7D1-A5E5-4DAB-95FE-4E3B0D3F45C8}" type="pres">
      <dgm:prSet presAssocID="{03FB0EB2-B495-4762-B5C3-F6BBCE01315D}" presName="Name0" presStyleCnt="0">
        <dgm:presLayoutVars>
          <dgm:dir/>
          <dgm:resizeHandles val="exact"/>
        </dgm:presLayoutVars>
      </dgm:prSet>
      <dgm:spPr/>
    </dgm:pt>
    <dgm:pt modelId="{D759F4F6-B1D2-4CEF-95D4-EF37E989EDD0}" type="pres">
      <dgm:prSet presAssocID="{C7964DD4-42A2-41DE-AD88-B8631D97650B}" presName="node" presStyleLbl="node1" presStyleIdx="0" presStyleCnt="5" custLinFactNeighborX="-1238" custLinFactNeighborY="-3671">
        <dgm:presLayoutVars>
          <dgm:bulletEnabled val="1"/>
        </dgm:presLayoutVars>
      </dgm:prSet>
      <dgm:spPr/>
    </dgm:pt>
    <dgm:pt modelId="{01D730B1-71BE-43BF-835D-8F964F75C2B9}" type="pres">
      <dgm:prSet presAssocID="{D044BC62-623B-4D5D-B4AA-5639E44745DE}" presName="sibTrans" presStyleLbl="sibTrans1D1" presStyleIdx="0" presStyleCnt="4"/>
      <dgm:spPr/>
    </dgm:pt>
    <dgm:pt modelId="{C39D903F-3122-4C7B-86B7-5D179BD13EF5}" type="pres">
      <dgm:prSet presAssocID="{D044BC62-623B-4D5D-B4AA-5639E44745DE}" presName="connectorText" presStyleLbl="sibTrans1D1" presStyleIdx="0" presStyleCnt="4"/>
      <dgm:spPr/>
    </dgm:pt>
    <dgm:pt modelId="{6FFDC0B9-23AD-4902-9491-91B20B5F05CE}" type="pres">
      <dgm:prSet presAssocID="{688B6089-5948-4BCB-93B9-688DAF675365}" presName="node" presStyleLbl="node1" presStyleIdx="1" presStyleCnt="5">
        <dgm:presLayoutVars>
          <dgm:bulletEnabled val="1"/>
        </dgm:presLayoutVars>
      </dgm:prSet>
      <dgm:spPr/>
    </dgm:pt>
    <dgm:pt modelId="{A0C9520E-D802-4312-A02D-40344A9B3DE4}" type="pres">
      <dgm:prSet presAssocID="{A5667929-0713-4C73-A905-2CADC334A330}" presName="sibTrans" presStyleLbl="sibTrans1D1" presStyleIdx="1" presStyleCnt="4"/>
      <dgm:spPr/>
    </dgm:pt>
    <dgm:pt modelId="{AAFD255B-5732-4669-88FC-D0B7BB7AEE87}" type="pres">
      <dgm:prSet presAssocID="{A5667929-0713-4C73-A905-2CADC334A330}" presName="connectorText" presStyleLbl="sibTrans1D1" presStyleIdx="1" presStyleCnt="4"/>
      <dgm:spPr/>
    </dgm:pt>
    <dgm:pt modelId="{34441259-1F07-4D37-A9C5-A80D161CBFE3}" type="pres">
      <dgm:prSet presAssocID="{C9ADC3F2-DB3D-4EFF-B4C3-EA3CF57C6A58}" presName="node" presStyleLbl="node1" presStyleIdx="2" presStyleCnt="5">
        <dgm:presLayoutVars>
          <dgm:bulletEnabled val="1"/>
        </dgm:presLayoutVars>
      </dgm:prSet>
      <dgm:spPr/>
    </dgm:pt>
    <dgm:pt modelId="{1848866D-DEAC-489E-89FF-56A39769FD5F}" type="pres">
      <dgm:prSet presAssocID="{09F60EC0-DB5B-4D97-972B-BDA2DD2C642E}" presName="sibTrans" presStyleLbl="sibTrans1D1" presStyleIdx="2" presStyleCnt="4"/>
      <dgm:spPr/>
    </dgm:pt>
    <dgm:pt modelId="{D1E08CFF-8E22-4B1F-83D8-2EAC115702B1}" type="pres">
      <dgm:prSet presAssocID="{09F60EC0-DB5B-4D97-972B-BDA2DD2C642E}" presName="connectorText" presStyleLbl="sibTrans1D1" presStyleIdx="2" presStyleCnt="4"/>
      <dgm:spPr/>
    </dgm:pt>
    <dgm:pt modelId="{0DBAA08B-1B82-444E-81C1-783B264C1087}" type="pres">
      <dgm:prSet presAssocID="{91056254-BC8C-43BD-B0DC-51CF41561F14}" presName="node" presStyleLbl="node1" presStyleIdx="3" presStyleCnt="5">
        <dgm:presLayoutVars>
          <dgm:bulletEnabled val="1"/>
        </dgm:presLayoutVars>
      </dgm:prSet>
      <dgm:spPr/>
    </dgm:pt>
    <dgm:pt modelId="{E15AEC0A-DB64-4DB1-B48B-57F0FA927A8F}" type="pres">
      <dgm:prSet presAssocID="{0A72C58E-B75C-41DB-9D62-6A2E33536844}" presName="sibTrans" presStyleLbl="sibTrans1D1" presStyleIdx="3" presStyleCnt="4"/>
      <dgm:spPr/>
    </dgm:pt>
    <dgm:pt modelId="{1F39156A-92CE-4976-AA8F-F2DF1DA3AFE0}" type="pres">
      <dgm:prSet presAssocID="{0A72C58E-B75C-41DB-9D62-6A2E33536844}" presName="connectorText" presStyleLbl="sibTrans1D1" presStyleIdx="3" presStyleCnt="4"/>
      <dgm:spPr/>
    </dgm:pt>
    <dgm:pt modelId="{371DDF6C-7E29-41CF-B6A2-3DE7F390EB68}" type="pres">
      <dgm:prSet presAssocID="{2A51D308-0F9F-4CC9-AE30-8D36EDDCE20C}" presName="node" presStyleLbl="node1" presStyleIdx="4" presStyleCnt="5">
        <dgm:presLayoutVars>
          <dgm:bulletEnabled val="1"/>
        </dgm:presLayoutVars>
      </dgm:prSet>
      <dgm:spPr/>
    </dgm:pt>
  </dgm:ptLst>
  <dgm:cxnLst>
    <dgm:cxn modelId="{4E928B05-4EE4-430F-8951-BB9829C0088E}" srcId="{03FB0EB2-B495-4762-B5C3-F6BBCE01315D}" destId="{2A51D308-0F9F-4CC9-AE30-8D36EDDCE20C}" srcOrd="4" destOrd="0" parTransId="{2DE69264-D100-40F1-AC49-B8D2645E93D3}" sibTransId="{BDF9DC47-A38E-4B63-B922-86B59F33ABE5}"/>
    <dgm:cxn modelId="{AF52B405-4D5C-4E9A-AA9E-F25DD888AE4A}" type="presOf" srcId="{C9ADC3F2-DB3D-4EFF-B4C3-EA3CF57C6A58}" destId="{34441259-1F07-4D37-A9C5-A80D161CBFE3}" srcOrd="0" destOrd="0" presId="urn:microsoft.com/office/officeart/2016/7/layout/RepeatingBendingProcessNew"/>
    <dgm:cxn modelId="{1B57B20F-3305-4976-8A4C-FD3ABFC67C39}" type="presOf" srcId="{91056254-BC8C-43BD-B0DC-51CF41561F14}" destId="{0DBAA08B-1B82-444E-81C1-783B264C1087}" srcOrd="0" destOrd="0" presId="urn:microsoft.com/office/officeart/2016/7/layout/RepeatingBendingProcessNew"/>
    <dgm:cxn modelId="{93670917-CD2B-4254-AA83-A29C5E076D7C}" type="presOf" srcId="{09F60EC0-DB5B-4D97-972B-BDA2DD2C642E}" destId="{1848866D-DEAC-489E-89FF-56A39769FD5F}" srcOrd="0" destOrd="0" presId="urn:microsoft.com/office/officeart/2016/7/layout/RepeatingBendingProcessNew"/>
    <dgm:cxn modelId="{635FB624-4900-4442-87B9-0268E19E3FCA}" type="presOf" srcId="{09F60EC0-DB5B-4D97-972B-BDA2DD2C642E}" destId="{D1E08CFF-8E22-4B1F-83D8-2EAC115702B1}" srcOrd="1" destOrd="0" presId="urn:microsoft.com/office/officeart/2016/7/layout/RepeatingBendingProcessNew"/>
    <dgm:cxn modelId="{EBC74C26-1174-4BEC-A490-300BD97BA7B5}" type="presOf" srcId="{03FB0EB2-B495-4762-B5C3-F6BBCE01315D}" destId="{9541E7D1-A5E5-4DAB-95FE-4E3B0D3F45C8}" srcOrd="0" destOrd="0" presId="urn:microsoft.com/office/officeart/2016/7/layout/RepeatingBendingProcessNew"/>
    <dgm:cxn modelId="{EACD9E31-F0AE-4ED6-BF15-84ABA444C872}" srcId="{03FB0EB2-B495-4762-B5C3-F6BBCE01315D}" destId="{C9ADC3F2-DB3D-4EFF-B4C3-EA3CF57C6A58}" srcOrd="2" destOrd="0" parTransId="{0853D6E8-E2FF-4ECD-ABFA-9129B3D8BFC2}" sibTransId="{09F60EC0-DB5B-4D97-972B-BDA2DD2C642E}"/>
    <dgm:cxn modelId="{1DBADC38-0FCB-4926-B097-9FB18A28A640}" type="presOf" srcId="{688B6089-5948-4BCB-93B9-688DAF675365}" destId="{6FFDC0B9-23AD-4902-9491-91B20B5F05CE}" srcOrd="0" destOrd="0" presId="urn:microsoft.com/office/officeart/2016/7/layout/RepeatingBendingProcessNew"/>
    <dgm:cxn modelId="{5BAF1D5F-24EE-47D3-BDB4-1B218932C33C}" type="presOf" srcId="{A5667929-0713-4C73-A905-2CADC334A330}" destId="{AAFD255B-5732-4669-88FC-D0B7BB7AEE87}" srcOrd="1" destOrd="0" presId="urn:microsoft.com/office/officeart/2016/7/layout/RepeatingBendingProcessNew"/>
    <dgm:cxn modelId="{3EBD338A-675B-4A6E-9035-C7FB3FC07C10}" type="presOf" srcId="{D9CD565D-906E-47AC-BC5F-0B137DE6172C}" destId="{6FFDC0B9-23AD-4902-9491-91B20B5F05CE}" srcOrd="0" destOrd="1" presId="urn:microsoft.com/office/officeart/2016/7/layout/RepeatingBendingProcessNew"/>
    <dgm:cxn modelId="{ADDA9D8A-8991-4C30-A668-31D2F82E7B83}" type="presOf" srcId="{0A72C58E-B75C-41DB-9D62-6A2E33536844}" destId="{E15AEC0A-DB64-4DB1-B48B-57F0FA927A8F}" srcOrd="0" destOrd="0" presId="urn:microsoft.com/office/officeart/2016/7/layout/RepeatingBendingProcessNew"/>
    <dgm:cxn modelId="{8AB5F98A-C47C-4005-8C6D-C99D79D17FFB}" srcId="{03FB0EB2-B495-4762-B5C3-F6BBCE01315D}" destId="{688B6089-5948-4BCB-93B9-688DAF675365}" srcOrd="1" destOrd="0" parTransId="{0DEF19C4-846C-4D6C-B5D5-402BDAA99774}" sibTransId="{A5667929-0713-4C73-A905-2CADC334A330}"/>
    <dgm:cxn modelId="{AAD4BD8F-04BF-4753-998E-B5AD5FFB3BEE}" type="presOf" srcId="{2A51D308-0F9F-4CC9-AE30-8D36EDDCE20C}" destId="{371DDF6C-7E29-41CF-B6A2-3DE7F390EB68}" srcOrd="0" destOrd="0" presId="urn:microsoft.com/office/officeart/2016/7/layout/RepeatingBendingProcessNew"/>
    <dgm:cxn modelId="{8E9E599B-374F-4132-BB4D-E2EFF6BBA621}" type="presOf" srcId="{A5667929-0713-4C73-A905-2CADC334A330}" destId="{A0C9520E-D802-4312-A02D-40344A9B3DE4}" srcOrd="0" destOrd="0" presId="urn:microsoft.com/office/officeart/2016/7/layout/RepeatingBendingProcessNew"/>
    <dgm:cxn modelId="{1611489E-2A28-475E-B3F8-C831A4AC4196}" type="presOf" srcId="{C7964DD4-42A2-41DE-AD88-B8631D97650B}" destId="{D759F4F6-B1D2-4CEF-95D4-EF37E989EDD0}" srcOrd="0" destOrd="0" presId="urn:microsoft.com/office/officeart/2016/7/layout/RepeatingBendingProcessNew"/>
    <dgm:cxn modelId="{82D332B2-720B-4EB6-AF96-74E17C47E714}" type="presOf" srcId="{D044BC62-623B-4D5D-B4AA-5639E44745DE}" destId="{C39D903F-3122-4C7B-86B7-5D179BD13EF5}" srcOrd="1" destOrd="0" presId="urn:microsoft.com/office/officeart/2016/7/layout/RepeatingBendingProcessNew"/>
    <dgm:cxn modelId="{DF346BB6-B125-47A4-874A-3C274585AE00}" srcId="{03FB0EB2-B495-4762-B5C3-F6BBCE01315D}" destId="{91056254-BC8C-43BD-B0DC-51CF41561F14}" srcOrd="3" destOrd="0" parTransId="{60121139-5816-40A1-BD01-45DB6BD0DED8}" sibTransId="{0A72C58E-B75C-41DB-9D62-6A2E33536844}"/>
    <dgm:cxn modelId="{BB0ADCDE-9DBD-4A6C-A8DD-07C4F5E43A8B}" srcId="{03FB0EB2-B495-4762-B5C3-F6BBCE01315D}" destId="{C7964DD4-42A2-41DE-AD88-B8631D97650B}" srcOrd="0" destOrd="0" parTransId="{807895BF-D86C-479B-9FD3-60C04BED7989}" sibTransId="{D044BC62-623B-4D5D-B4AA-5639E44745DE}"/>
    <dgm:cxn modelId="{5C8805EB-BED3-40B2-9F4B-D7D7092B227D}" type="presOf" srcId="{D044BC62-623B-4D5D-B4AA-5639E44745DE}" destId="{01D730B1-71BE-43BF-835D-8F964F75C2B9}" srcOrd="0" destOrd="0" presId="urn:microsoft.com/office/officeart/2016/7/layout/RepeatingBendingProcessNew"/>
    <dgm:cxn modelId="{CBF07DF2-E9FA-4278-AFC3-9E788B59FD0E}" srcId="{688B6089-5948-4BCB-93B9-688DAF675365}" destId="{D9CD565D-906E-47AC-BC5F-0B137DE6172C}" srcOrd="0" destOrd="0" parTransId="{E6EC1539-5424-488D-8CAE-1475FD67D916}" sibTransId="{E3E62669-808B-4591-B3D1-25E1EF3B008F}"/>
    <dgm:cxn modelId="{DF4237FB-3794-4286-B19F-CA8593F4ADCF}" type="presOf" srcId="{0A72C58E-B75C-41DB-9D62-6A2E33536844}" destId="{1F39156A-92CE-4976-AA8F-F2DF1DA3AFE0}" srcOrd="1" destOrd="0" presId="urn:microsoft.com/office/officeart/2016/7/layout/RepeatingBendingProcessNew"/>
    <dgm:cxn modelId="{3C37BAC7-F6C8-4C01-AD0C-1CE44EDDCFDC}" type="presParOf" srcId="{9541E7D1-A5E5-4DAB-95FE-4E3B0D3F45C8}" destId="{D759F4F6-B1D2-4CEF-95D4-EF37E989EDD0}" srcOrd="0" destOrd="0" presId="urn:microsoft.com/office/officeart/2016/7/layout/RepeatingBendingProcessNew"/>
    <dgm:cxn modelId="{E16D86EC-01E3-4CD5-950A-0D4D1F44D589}" type="presParOf" srcId="{9541E7D1-A5E5-4DAB-95FE-4E3B0D3F45C8}" destId="{01D730B1-71BE-43BF-835D-8F964F75C2B9}" srcOrd="1" destOrd="0" presId="urn:microsoft.com/office/officeart/2016/7/layout/RepeatingBendingProcessNew"/>
    <dgm:cxn modelId="{DC16018F-C68D-4DF8-9E29-8E44A0A9D6A0}" type="presParOf" srcId="{01D730B1-71BE-43BF-835D-8F964F75C2B9}" destId="{C39D903F-3122-4C7B-86B7-5D179BD13EF5}" srcOrd="0" destOrd="0" presId="urn:microsoft.com/office/officeart/2016/7/layout/RepeatingBendingProcessNew"/>
    <dgm:cxn modelId="{E8586A8E-9340-4573-AD9E-51B79A1C695A}" type="presParOf" srcId="{9541E7D1-A5E5-4DAB-95FE-4E3B0D3F45C8}" destId="{6FFDC0B9-23AD-4902-9491-91B20B5F05CE}" srcOrd="2" destOrd="0" presId="urn:microsoft.com/office/officeart/2016/7/layout/RepeatingBendingProcessNew"/>
    <dgm:cxn modelId="{C8F632ED-2D68-4C94-9374-69604D6A146D}" type="presParOf" srcId="{9541E7D1-A5E5-4DAB-95FE-4E3B0D3F45C8}" destId="{A0C9520E-D802-4312-A02D-40344A9B3DE4}" srcOrd="3" destOrd="0" presId="urn:microsoft.com/office/officeart/2016/7/layout/RepeatingBendingProcessNew"/>
    <dgm:cxn modelId="{29B6AA0D-D3C4-4721-9B6C-8EED99D5CFC4}" type="presParOf" srcId="{A0C9520E-D802-4312-A02D-40344A9B3DE4}" destId="{AAFD255B-5732-4669-88FC-D0B7BB7AEE87}" srcOrd="0" destOrd="0" presId="urn:microsoft.com/office/officeart/2016/7/layout/RepeatingBendingProcessNew"/>
    <dgm:cxn modelId="{533AAE4B-B1AA-42AA-B31B-3AEE78E10FA9}" type="presParOf" srcId="{9541E7D1-A5E5-4DAB-95FE-4E3B0D3F45C8}" destId="{34441259-1F07-4D37-A9C5-A80D161CBFE3}" srcOrd="4" destOrd="0" presId="urn:microsoft.com/office/officeart/2016/7/layout/RepeatingBendingProcessNew"/>
    <dgm:cxn modelId="{B6EBAA61-00B2-4C1B-BA01-F8B7AA537368}" type="presParOf" srcId="{9541E7D1-A5E5-4DAB-95FE-4E3B0D3F45C8}" destId="{1848866D-DEAC-489E-89FF-56A39769FD5F}" srcOrd="5" destOrd="0" presId="urn:microsoft.com/office/officeart/2016/7/layout/RepeatingBendingProcessNew"/>
    <dgm:cxn modelId="{5D7DF36E-5E11-4D23-8D9F-C205B07C9288}" type="presParOf" srcId="{1848866D-DEAC-489E-89FF-56A39769FD5F}" destId="{D1E08CFF-8E22-4B1F-83D8-2EAC115702B1}" srcOrd="0" destOrd="0" presId="urn:microsoft.com/office/officeart/2016/7/layout/RepeatingBendingProcessNew"/>
    <dgm:cxn modelId="{9907B99B-0727-405E-9106-8253E79D1799}" type="presParOf" srcId="{9541E7D1-A5E5-4DAB-95FE-4E3B0D3F45C8}" destId="{0DBAA08B-1B82-444E-81C1-783B264C1087}" srcOrd="6" destOrd="0" presId="urn:microsoft.com/office/officeart/2016/7/layout/RepeatingBendingProcessNew"/>
    <dgm:cxn modelId="{D99E3E2C-2C01-4FB9-8C5B-446DA047E4CC}" type="presParOf" srcId="{9541E7D1-A5E5-4DAB-95FE-4E3B0D3F45C8}" destId="{E15AEC0A-DB64-4DB1-B48B-57F0FA927A8F}" srcOrd="7" destOrd="0" presId="urn:microsoft.com/office/officeart/2016/7/layout/RepeatingBendingProcessNew"/>
    <dgm:cxn modelId="{0269BD9F-0EFC-469A-BDFD-F37A77322F4C}" type="presParOf" srcId="{E15AEC0A-DB64-4DB1-B48B-57F0FA927A8F}" destId="{1F39156A-92CE-4976-AA8F-F2DF1DA3AFE0}" srcOrd="0" destOrd="0" presId="urn:microsoft.com/office/officeart/2016/7/layout/RepeatingBendingProcessNew"/>
    <dgm:cxn modelId="{F293BDA7-720A-477D-87E9-BDBFE46B4447}" type="presParOf" srcId="{9541E7D1-A5E5-4DAB-95FE-4E3B0D3F45C8}" destId="{371DDF6C-7E29-41CF-B6A2-3DE7F390EB68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96B0FA-923E-48C6-9F1C-7DFB9FCC4F3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C2FEC31-B4B5-4008-8FCA-36E347072A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600" kern="1200">
              <a:latin typeface="Arial" panose="020B0604020202020204"/>
              <a:ea typeface="+mn-ea"/>
              <a:cs typeface="+mn-cs"/>
            </a:rPr>
            <a:t>Vær forberedt!</a:t>
          </a:r>
          <a:endParaRPr lang="en-US" sz="1600" kern="1200">
            <a:latin typeface="Arial" panose="020B0604020202020204"/>
            <a:ea typeface="+mn-ea"/>
            <a:cs typeface="+mn-cs"/>
          </a:endParaRPr>
        </a:p>
      </dgm:t>
    </dgm:pt>
    <dgm:pt modelId="{49ABFA10-F0B7-41ED-B63E-2D206EA407E8}" type="parTrans" cxnId="{F947B217-60A4-407D-BAF1-2ABF11DB5775}">
      <dgm:prSet/>
      <dgm:spPr/>
      <dgm:t>
        <a:bodyPr/>
        <a:lstStyle/>
        <a:p>
          <a:endParaRPr lang="en-US"/>
        </a:p>
      </dgm:t>
    </dgm:pt>
    <dgm:pt modelId="{8D49DFCB-7E22-46D3-9A6C-5E6DB5966400}" type="sibTrans" cxnId="{F947B217-60A4-407D-BAF1-2ABF11DB5775}">
      <dgm:prSet/>
      <dgm:spPr/>
      <dgm:t>
        <a:bodyPr/>
        <a:lstStyle/>
        <a:p>
          <a:endParaRPr lang="en-US"/>
        </a:p>
      </dgm:t>
    </dgm:pt>
    <dgm:pt modelId="{723CA450-DA25-442B-A068-60D2CBF319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400"/>
            <a:t>Bruk notatene fra forberedelsene og ta ansvar for å få </a:t>
          </a:r>
          <a:br>
            <a:rPr lang="nb-NO" sz="1400"/>
          </a:br>
          <a:r>
            <a:rPr lang="nb-NO" sz="1400"/>
            <a:t>frem det du vil oppnå med samtalen.</a:t>
          </a:r>
          <a:endParaRPr lang="en-US" sz="1400"/>
        </a:p>
      </dgm:t>
    </dgm:pt>
    <dgm:pt modelId="{E146C95C-DCAB-4169-B40E-B4D9860A261F}" type="parTrans" cxnId="{06692FE7-8216-4B4B-9DA8-02C2809AD832}">
      <dgm:prSet/>
      <dgm:spPr/>
      <dgm:t>
        <a:bodyPr/>
        <a:lstStyle/>
        <a:p>
          <a:endParaRPr lang="en-US"/>
        </a:p>
      </dgm:t>
    </dgm:pt>
    <dgm:pt modelId="{127BCFFB-9B2A-462D-81E5-C5D706FF937B}" type="sibTrans" cxnId="{06692FE7-8216-4B4B-9DA8-02C2809AD832}">
      <dgm:prSet/>
      <dgm:spPr/>
      <dgm:t>
        <a:bodyPr/>
        <a:lstStyle/>
        <a:p>
          <a:endParaRPr lang="en-US"/>
        </a:p>
      </dgm:t>
    </dgm:pt>
    <dgm:pt modelId="{7F8036B9-F5CF-4733-8082-46C75D59CA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600" kern="1200">
              <a:latin typeface="Arial" panose="020B0604020202020204"/>
              <a:ea typeface="+mn-ea"/>
              <a:cs typeface="+mn-cs"/>
            </a:rPr>
            <a:t>Vær åpen og tydelig!</a:t>
          </a:r>
          <a:endParaRPr lang="en-US" sz="1600" kern="1200">
            <a:latin typeface="Arial" panose="020B0604020202020204"/>
            <a:ea typeface="+mn-ea"/>
            <a:cs typeface="+mn-cs"/>
          </a:endParaRPr>
        </a:p>
      </dgm:t>
    </dgm:pt>
    <dgm:pt modelId="{7D8C543F-8FD0-4878-BBE9-7C36C9E79969}" type="parTrans" cxnId="{C6612CA5-B783-4D69-A0EC-43D2B390FCCB}">
      <dgm:prSet/>
      <dgm:spPr/>
      <dgm:t>
        <a:bodyPr/>
        <a:lstStyle/>
        <a:p>
          <a:endParaRPr lang="en-US"/>
        </a:p>
      </dgm:t>
    </dgm:pt>
    <dgm:pt modelId="{FFC8D7E5-2FF6-44FD-9C44-4182E3E902A5}" type="sibTrans" cxnId="{C6612CA5-B783-4D69-A0EC-43D2B390FCCB}">
      <dgm:prSet/>
      <dgm:spPr/>
      <dgm:t>
        <a:bodyPr/>
        <a:lstStyle/>
        <a:p>
          <a:endParaRPr lang="en-US"/>
        </a:p>
      </dgm:t>
    </dgm:pt>
    <dgm:pt modelId="{E941E80B-F0D4-4A63-9121-41841DE579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400" kern="1200">
              <a:latin typeface="Arial" panose="020B0604020202020204"/>
              <a:ea typeface="+mn-ea"/>
              <a:cs typeface="+mn-cs"/>
            </a:rPr>
            <a:t>Leder kan ikke gjette hva som er viktig for deg.  </a:t>
          </a:r>
          <a:endParaRPr lang="en-US" sz="1400" kern="1200">
            <a:latin typeface="Arial" panose="020B0604020202020204"/>
            <a:ea typeface="+mn-ea"/>
            <a:cs typeface="+mn-cs"/>
          </a:endParaRPr>
        </a:p>
      </dgm:t>
    </dgm:pt>
    <dgm:pt modelId="{23E1FAFE-FD69-47D8-BF5E-0B0C79B9C05D}" type="parTrans" cxnId="{9ED3F729-BB55-4231-A89B-FBF9CB01119D}">
      <dgm:prSet/>
      <dgm:spPr/>
      <dgm:t>
        <a:bodyPr/>
        <a:lstStyle/>
        <a:p>
          <a:endParaRPr lang="en-US"/>
        </a:p>
      </dgm:t>
    </dgm:pt>
    <dgm:pt modelId="{0F54B230-126A-487E-B7A3-ABD6FF23001D}" type="sibTrans" cxnId="{9ED3F729-BB55-4231-A89B-FBF9CB01119D}">
      <dgm:prSet/>
      <dgm:spPr/>
      <dgm:t>
        <a:bodyPr/>
        <a:lstStyle/>
        <a:p>
          <a:endParaRPr lang="en-US"/>
        </a:p>
      </dgm:t>
    </dgm:pt>
    <dgm:pt modelId="{6A3FDAB0-4D66-44AB-B00F-19042901D0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600" kern="1200">
              <a:latin typeface="Arial" panose="020B0604020202020204"/>
              <a:ea typeface="+mn-ea"/>
              <a:cs typeface="+mn-cs"/>
            </a:rPr>
            <a:t>Gi leder konstruktiv tilbakemelding!</a:t>
          </a:r>
          <a:endParaRPr lang="en-US" sz="1600" kern="1200">
            <a:latin typeface="Arial" panose="020B0604020202020204"/>
            <a:ea typeface="+mn-ea"/>
            <a:cs typeface="+mn-cs"/>
          </a:endParaRPr>
        </a:p>
      </dgm:t>
    </dgm:pt>
    <dgm:pt modelId="{42368ECE-E8B0-47DD-BFC3-AD3049B60438}" type="parTrans" cxnId="{FBC3849F-E5A5-4DA3-976D-710C89D4A4D3}">
      <dgm:prSet/>
      <dgm:spPr/>
      <dgm:t>
        <a:bodyPr/>
        <a:lstStyle/>
        <a:p>
          <a:endParaRPr lang="en-US"/>
        </a:p>
      </dgm:t>
    </dgm:pt>
    <dgm:pt modelId="{1595F557-4EF2-4E1C-9CB1-F8A2D24A68D4}" type="sibTrans" cxnId="{FBC3849F-E5A5-4DA3-976D-710C89D4A4D3}">
      <dgm:prSet/>
      <dgm:spPr/>
      <dgm:t>
        <a:bodyPr/>
        <a:lstStyle/>
        <a:p>
          <a:endParaRPr lang="en-US"/>
        </a:p>
      </dgm:t>
    </dgm:pt>
    <dgm:pt modelId="{87F231C5-3847-46B0-AC8C-FD1BE0A4AD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400" kern="1200">
              <a:latin typeface="Arial" panose="020B0604020202020204"/>
              <a:ea typeface="+mn-ea"/>
              <a:cs typeface="+mn-cs"/>
            </a:rPr>
            <a:t>Bidra til god ledelse og gjør det enkelt for leder å være en god leder for deg.</a:t>
          </a:r>
          <a:endParaRPr lang="en-US" sz="1400" kern="1200">
            <a:latin typeface="Arial" panose="020B0604020202020204"/>
            <a:ea typeface="+mn-ea"/>
            <a:cs typeface="+mn-cs"/>
          </a:endParaRPr>
        </a:p>
      </dgm:t>
    </dgm:pt>
    <dgm:pt modelId="{66DB9797-F7AE-463A-A221-D4F9E212E1AE}" type="parTrans" cxnId="{EFC8B421-D002-46CB-8B9C-D987F5FF690B}">
      <dgm:prSet/>
      <dgm:spPr/>
      <dgm:t>
        <a:bodyPr/>
        <a:lstStyle/>
        <a:p>
          <a:endParaRPr lang="en-US"/>
        </a:p>
      </dgm:t>
    </dgm:pt>
    <dgm:pt modelId="{3E405B72-8BAF-42F0-A7DA-A895E2BBD302}" type="sibTrans" cxnId="{EFC8B421-D002-46CB-8B9C-D987F5FF690B}">
      <dgm:prSet/>
      <dgm:spPr/>
      <dgm:t>
        <a:bodyPr/>
        <a:lstStyle/>
        <a:p>
          <a:endParaRPr lang="en-US"/>
        </a:p>
      </dgm:t>
    </dgm:pt>
    <dgm:pt modelId="{7F0CD758-4895-496A-B8B5-D8435B7273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600" kern="1200">
              <a:latin typeface="Arial" panose="020B0604020202020204"/>
              <a:ea typeface="+mn-ea"/>
              <a:cs typeface="+mn-cs"/>
            </a:rPr>
            <a:t>Vær framtidsfokusert!</a:t>
          </a:r>
          <a:endParaRPr lang="en-US" sz="1600" kern="1200">
            <a:latin typeface="Arial" panose="020B0604020202020204"/>
            <a:ea typeface="+mn-ea"/>
            <a:cs typeface="+mn-cs"/>
          </a:endParaRPr>
        </a:p>
      </dgm:t>
    </dgm:pt>
    <dgm:pt modelId="{75B01909-F8E9-4A9E-9CBE-F7B1E182CD77}" type="parTrans" cxnId="{01C9D208-887A-42D9-94A8-5FCE0362ECEB}">
      <dgm:prSet/>
      <dgm:spPr/>
      <dgm:t>
        <a:bodyPr/>
        <a:lstStyle/>
        <a:p>
          <a:endParaRPr lang="en-US"/>
        </a:p>
      </dgm:t>
    </dgm:pt>
    <dgm:pt modelId="{64C07582-EC04-4E41-AC9A-5D467347B10C}" type="sibTrans" cxnId="{01C9D208-887A-42D9-94A8-5FCE0362ECEB}">
      <dgm:prSet/>
      <dgm:spPr/>
      <dgm:t>
        <a:bodyPr/>
        <a:lstStyle/>
        <a:p>
          <a:endParaRPr lang="en-US"/>
        </a:p>
      </dgm:t>
    </dgm:pt>
    <dgm:pt modelId="{4B679C17-BAA7-4EE1-8098-DEC725B0C2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400" kern="1200">
              <a:latin typeface="Arial" panose="020B0604020202020204"/>
              <a:ea typeface="+mn-ea"/>
              <a:cs typeface="+mn-cs"/>
            </a:rPr>
            <a:t>Gi uttrykk for dine ambisjoner og mål.</a:t>
          </a:r>
          <a:endParaRPr lang="en-US" sz="1400" kern="1200">
            <a:latin typeface="Arial" panose="020B0604020202020204"/>
            <a:ea typeface="+mn-ea"/>
            <a:cs typeface="+mn-cs"/>
          </a:endParaRPr>
        </a:p>
      </dgm:t>
    </dgm:pt>
    <dgm:pt modelId="{89587847-2DB9-4EF0-BDDD-090E0115BC87}" type="parTrans" cxnId="{F8CE766F-19E3-4588-BACB-A339DAEABEE4}">
      <dgm:prSet/>
      <dgm:spPr/>
      <dgm:t>
        <a:bodyPr/>
        <a:lstStyle/>
        <a:p>
          <a:endParaRPr lang="en-US"/>
        </a:p>
      </dgm:t>
    </dgm:pt>
    <dgm:pt modelId="{28DEB5B2-BB9C-4D77-A8E7-88D6358E6630}" type="sibTrans" cxnId="{F8CE766F-19E3-4588-BACB-A339DAEABEE4}">
      <dgm:prSet/>
      <dgm:spPr/>
      <dgm:t>
        <a:bodyPr/>
        <a:lstStyle/>
        <a:p>
          <a:endParaRPr lang="en-US"/>
        </a:p>
      </dgm:t>
    </dgm:pt>
    <dgm:pt modelId="{AB588AD1-6EB9-409F-9D48-184AB324F182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nb-NO" sz="1600" kern="1200">
              <a:latin typeface="Arial" panose="020B0604020202020204"/>
              <a:ea typeface="+mn-ea"/>
              <a:cs typeface="+mn-cs"/>
            </a:rPr>
            <a:t>Skriv referat og utviklingsplan</a:t>
          </a:r>
          <a:endParaRPr lang="en-US" sz="1600" kern="1200">
            <a:latin typeface="Arial" panose="020B0604020202020204"/>
            <a:ea typeface="+mn-ea"/>
            <a:cs typeface="+mn-cs"/>
          </a:endParaRPr>
        </a:p>
      </dgm:t>
    </dgm:pt>
    <dgm:pt modelId="{43BED8B4-2CE0-4CB6-9B83-BD4059E3E772}" type="parTrans" cxnId="{8D43ACB0-CB59-468D-A858-5D040C43BB38}">
      <dgm:prSet/>
      <dgm:spPr/>
      <dgm:t>
        <a:bodyPr/>
        <a:lstStyle/>
        <a:p>
          <a:endParaRPr lang="en-US"/>
        </a:p>
      </dgm:t>
    </dgm:pt>
    <dgm:pt modelId="{303D3F27-24E1-41C5-97CD-DE50A83FD5C4}" type="sibTrans" cxnId="{8D43ACB0-CB59-468D-A858-5D040C43BB38}">
      <dgm:prSet/>
      <dgm:spPr/>
      <dgm:t>
        <a:bodyPr/>
        <a:lstStyle/>
        <a:p>
          <a:endParaRPr lang="en-US"/>
        </a:p>
      </dgm:t>
    </dgm:pt>
    <dgm:pt modelId="{B5CBD314-97FB-45BB-AA1B-A399B746AC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600"/>
            <a:t>Når samtalen er over, er det opp til deg å gjennomføre </a:t>
          </a:r>
          <a:br>
            <a:rPr lang="nb-NO" sz="1600"/>
          </a:br>
          <a:r>
            <a:rPr lang="nb-NO" sz="1600"/>
            <a:t>din del av det dere ble enige om for at du skal få til den utviklingen som var ditt mål.</a:t>
          </a:r>
          <a:endParaRPr lang="en-US" sz="1600"/>
        </a:p>
      </dgm:t>
    </dgm:pt>
    <dgm:pt modelId="{4558704E-8E60-42A7-AC88-D09F432B451C}" type="parTrans" cxnId="{95E64237-35EF-4CD2-BD44-F35B96AC2412}">
      <dgm:prSet/>
      <dgm:spPr/>
      <dgm:t>
        <a:bodyPr/>
        <a:lstStyle/>
        <a:p>
          <a:endParaRPr lang="en-US"/>
        </a:p>
      </dgm:t>
    </dgm:pt>
    <dgm:pt modelId="{3BD51F3A-5B4D-4E80-ABDA-B6FB2216644D}" type="sibTrans" cxnId="{95E64237-35EF-4CD2-BD44-F35B96AC2412}">
      <dgm:prSet/>
      <dgm:spPr/>
      <dgm:t>
        <a:bodyPr/>
        <a:lstStyle/>
        <a:p>
          <a:endParaRPr lang="en-US"/>
        </a:p>
      </dgm:t>
    </dgm:pt>
    <dgm:pt modelId="{BE5BF6E5-2F9C-4C30-8483-C1138343F62E}" type="pres">
      <dgm:prSet presAssocID="{1196B0FA-923E-48C6-9F1C-7DFB9FCC4F31}" presName="root" presStyleCnt="0">
        <dgm:presLayoutVars>
          <dgm:dir/>
          <dgm:resizeHandles val="exact"/>
        </dgm:presLayoutVars>
      </dgm:prSet>
      <dgm:spPr/>
    </dgm:pt>
    <dgm:pt modelId="{2EB28BE4-5A5B-4DBD-8323-B1B0CB959202}" type="pres">
      <dgm:prSet presAssocID="{1C2FEC31-B4B5-4008-8FCA-36E347072AD5}" presName="compNode" presStyleCnt="0"/>
      <dgm:spPr/>
    </dgm:pt>
    <dgm:pt modelId="{392C4D0F-AB0F-4277-9019-692F3EBCC928}" type="pres">
      <dgm:prSet presAssocID="{1C2FEC31-B4B5-4008-8FCA-36E347072AD5}" presName="bgRect" presStyleLbl="bgShp" presStyleIdx="0" presStyleCnt="6"/>
      <dgm:spPr/>
    </dgm:pt>
    <dgm:pt modelId="{C393A144-9874-4186-AAE4-391D5BD62C08}" type="pres">
      <dgm:prSet presAssocID="{1C2FEC31-B4B5-4008-8FCA-36E347072AD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ørsmål"/>
        </a:ext>
      </dgm:extLst>
    </dgm:pt>
    <dgm:pt modelId="{24C30631-1605-41F0-B745-EB56CCCA50F3}" type="pres">
      <dgm:prSet presAssocID="{1C2FEC31-B4B5-4008-8FCA-36E347072AD5}" presName="spaceRect" presStyleCnt="0"/>
      <dgm:spPr/>
    </dgm:pt>
    <dgm:pt modelId="{232339B3-F9A7-4C88-B4A1-DC72772C1D7C}" type="pres">
      <dgm:prSet presAssocID="{1C2FEC31-B4B5-4008-8FCA-36E347072AD5}" presName="parTx" presStyleLbl="revTx" presStyleIdx="0" presStyleCnt="10">
        <dgm:presLayoutVars>
          <dgm:chMax val="0"/>
          <dgm:chPref val="0"/>
        </dgm:presLayoutVars>
      </dgm:prSet>
      <dgm:spPr/>
    </dgm:pt>
    <dgm:pt modelId="{F0F74C40-25FF-4047-BAB3-5383E4D5580B}" type="pres">
      <dgm:prSet presAssocID="{1C2FEC31-B4B5-4008-8FCA-36E347072AD5}" presName="desTx" presStyleLbl="revTx" presStyleIdx="1" presStyleCnt="10">
        <dgm:presLayoutVars/>
      </dgm:prSet>
      <dgm:spPr/>
    </dgm:pt>
    <dgm:pt modelId="{488E57B2-6529-416C-9F9A-6D6B72A2CDCA}" type="pres">
      <dgm:prSet presAssocID="{8D49DFCB-7E22-46D3-9A6C-5E6DB5966400}" presName="sibTrans" presStyleCnt="0"/>
      <dgm:spPr/>
    </dgm:pt>
    <dgm:pt modelId="{40DC6791-2698-43F0-9DE7-514BAB521FEB}" type="pres">
      <dgm:prSet presAssocID="{7F8036B9-F5CF-4733-8082-46C75D59CA42}" presName="compNode" presStyleCnt="0"/>
      <dgm:spPr/>
    </dgm:pt>
    <dgm:pt modelId="{2D39C6F6-7FF7-4DF6-8B9A-E2D18EEC10D4}" type="pres">
      <dgm:prSet presAssocID="{7F8036B9-F5CF-4733-8082-46C75D59CA42}" presName="bgRect" presStyleLbl="bgShp" presStyleIdx="1" presStyleCnt="6"/>
      <dgm:spPr/>
    </dgm:pt>
    <dgm:pt modelId="{18114A81-9B3A-4F4C-ADC7-9472CD3E47AC}" type="pres">
      <dgm:prSet presAssocID="{7F8036B9-F5CF-4733-8082-46C75D59CA4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erende"/>
        </a:ext>
      </dgm:extLst>
    </dgm:pt>
    <dgm:pt modelId="{8B3FF0FD-997F-427E-8CDC-5B5E7B910A42}" type="pres">
      <dgm:prSet presAssocID="{7F8036B9-F5CF-4733-8082-46C75D59CA42}" presName="spaceRect" presStyleCnt="0"/>
      <dgm:spPr/>
    </dgm:pt>
    <dgm:pt modelId="{ACF92700-C4F8-457D-9AB5-0AAD939556B7}" type="pres">
      <dgm:prSet presAssocID="{7F8036B9-F5CF-4733-8082-46C75D59CA42}" presName="parTx" presStyleLbl="revTx" presStyleIdx="2" presStyleCnt="10">
        <dgm:presLayoutVars>
          <dgm:chMax val="0"/>
          <dgm:chPref val="0"/>
        </dgm:presLayoutVars>
      </dgm:prSet>
      <dgm:spPr/>
    </dgm:pt>
    <dgm:pt modelId="{0BBE576F-7611-4245-8E49-8658243BBA2E}" type="pres">
      <dgm:prSet presAssocID="{7F8036B9-F5CF-4733-8082-46C75D59CA42}" presName="desTx" presStyleLbl="revTx" presStyleIdx="3" presStyleCnt="10">
        <dgm:presLayoutVars/>
      </dgm:prSet>
      <dgm:spPr/>
    </dgm:pt>
    <dgm:pt modelId="{FDC42858-1567-4D86-9C62-189ABFE0339A}" type="pres">
      <dgm:prSet presAssocID="{FFC8D7E5-2FF6-44FD-9C44-4182E3E902A5}" presName="sibTrans" presStyleCnt="0"/>
      <dgm:spPr/>
    </dgm:pt>
    <dgm:pt modelId="{96CFE1E3-9242-4CCE-922A-785B045FA0ED}" type="pres">
      <dgm:prSet presAssocID="{6A3FDAB0-4D66-44AB-B00F-19042901D093}" presName="compNode" presStyleCnt="0"/>
      <dgm:spPr/>
    </dgm:pt>
    <dgm:pt modelId="{EFFFD273-0E11-4B44-A9A5-30ED4ED20D1C}" type="pres">
      <dgm:prSet presAssocID="{6A3FDAB0-4D66-44AB-B00F-19042901D093}" presName="bgRect" presStyleLbl="bgShp" presStyleIdx="2" presStyleCnt="6"/>
      <dgm:spPr/>
    </dgm:pt>
    <dgm:pt modelId="{9691C48C-8350-43DE-ADB2-78629D387CE5}" type="pres">
      <dgm:prSet presAssocID="{6A3FDAB0-4D66-44AB-B00F-19042901D09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eleser"/>
        </a:ext>
      </dgm:extLst>
    </dgm:pt>
    <dgm:pt modelId="{ED5A80AB-4F4D-4ADF-8794-CB3484E798F3}" type="pres">
      <dgm:prSet presAssocID="{6A3FDAB0-4D66-44AB-B00F-19042901D093}" presName="spaceRect" presStyleCnt="0"/>
      <dgm:spPr/>
    </dgm:pt>
    <dgm:pt modelId="{3B79D2FB-7E69-45E1-A426-7763C8D58AB7}" type="pres">
      <dgm:prSet presAssocID="{6A3FDAB0-4D66-44AB-B00F-19042901D093}" presName="parTx" presStyleLbl="revTx" presStyleIdx="4" presStyleCnt="10">
        <dgm:presLayoutVars>
          <dgm:chMax val="0"/>
          <dgm:chPref val="0"/>
        </dgm:presLayoutVars>
      </dgm:prSet>
      <dgm:spPr/>
    </dgm:pt>
    <dgm:pt modelId="{8F348387-B19B-4A7A-B1DD-0309B1D8A36F}" type="pres">
      <dgm:prSet presAssocID="{6A3FDAB0-4D66-44AB-B00F-19042901D093}" presName="desTx" presStyleLbl="revTx" presStyleIdx="5" presStyleCnt="10">
        <dgm:presLayoutVars/>
      </dgm:prSet>
      <dgm:spPr/>
    </dgm:pt>
    <dgm:pt modelId="{87F80828-32C0-4517-B4C4-AD7CE96073C6}" type="pres">
      <dgm:prSet presAssocID="{1595F557-4EF2-4E1C-9CB1-F8A2D24A68D4}" presName="sibTrans" presStyleCnt="0"/>
      <dgm:spPr/>
    </dgm:pt>
    <dgm:pt modelId="{FF0A838D-5003-46C9-AE01-A26F1FF5D695}" type="pres">
      <dgm:prSet presAssocID="{7F0CD758-4895-496A-B8B5-D8435B72730C}" presName="compNode" presStyleCnt="0"/>
      <dgm:spPr/>
    </dgm:pt>
    <dgm:pt modelId="{62997A26-A283-4242-A6FB-DBFFB341E461}" type="pres">
      <dgm:prSet presAssocID="{7F0CD758-4895-496A-B8B5-D8435B72730C}" presName="bgRect" presStyleLbl="bgShp" presStyleIdx="3" presStyleCnt="6"/>
      <dgm:spPr/>
    </dgm:pt>
    <dgm:pt modelId="{D4BE49F1-3E71-4751-975C-746DDC83E39E}" type="pres">
      <dgm:prSet presAssocID="{7F0CD758-4895-496A-B8B5-D8435B72730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yn"/>
        </a:ext>
      </dgm:extLst>
    </dgm:pt>
    <dgm:pt modelId="{997E4161-9A61-49B1-B2E9-66991DE2549A}" type="pres">
      <dgm:prSet presAssocID="{7F0CD758-4895-496A-B8B5-D8435B72730C}" presName="spaceRect" presStyleCnt="0"/>
      <dgm:spPr/>
    </dgm:pt>
    <dgm:pt modelId="{56B47B69-2D21-4280-86D3-524AFF6474E9}" type="pres">
      <dgm:prSet presAssocID="{7F0CD758-4895-496A-B8B5-D8435B72730C}" presName="parTx" presStyleLbl="revTx" presStyleIdx="6" presStyleCnt="10">
        <dgm:presLayoutVars>
          <dgm:chMax val="0"/>
          <dgm:chPref val="0"/>
        </dgm:presLayoutVars>
      </dgm:prSet>
      <dgm:spPr/>
    </dgm:pt>
    <dgm:pt modelId="{FA93971C-00D0-4135-8C38-2A182A408E63}" type="pres">
      <dgm:prSet presAssocID="{7F0CD758-4895-496A-B8B5-D8435B72730C}" presName="desTx" presStyleLbl="revTx" presStyleIdx="7" presStyleCnt="10">
        <dgm:presLayoutVars/>
      </dgm:prSet>
      <dgm:spPr/>
    </dgm:pt>
    <dgm:pt modelId="{E1B47BB9-851E-4B35-9C31-A246890FA1CE}" type="pres">
      <dgm:prSet presAssocID="{64C07582-EC04-4E41-AC9A-5D467347B10C}" presName="sibTrans" presStyleCnt="0"/>
      <dgm:spPr/>
    </dgm:pt>
    <dgm:pt modelId="{B67700E9-4324-47FB-9FCC-79CD8FC42F55}" type="pres">
      <dgm:prSet presAssocID="{AB588AD1-6EB9-409F-9D48-184AB324F182}" presName="compNode" presStyleCnt="0"/>
      <dgm:spPr/>
    </dgm:pt>
    <dgm:pt modelId="{2F7AADA8-DEC9-4DFD-ABC3-077D3624E557}" type="pres">
      <dgm:prSet presAssocID="{AB588AD1-6EB9-409F-9D48-184AB324F182}" presName="bgRect" presStyleLbl="bgShp" presStyleIdx="4" presStyleCnt="6"/>
      <dgm:spPr/>
    </dgm:pt>
    <dgm:pt modelId="{F8D46654-164A-4C4F-8AD3-9BD82B932882}" type="pres">
      <dgm:prSet presAssocID="{AB588AD1-6EB9-409F-9D48-184AB324F18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yant"/>
        </a:ext>
      </dgm:extLst>
    </dgm:pt>
    <dgm:pt modelId="{2E9A1F63-D420-4E04-A12E-078B1F23C319}" type="pres">
      <dgm:prSet presAssocID="{AB588AD1-6EB9-409F-9D48-184AB324F182}" presName="spaceRect" presStyleCnt="0"/>
      <dgm:spPr/>
    </dgm:pt>
    <dgm:pt modelId="{DEECCB2E-82B8-4D55-9B5D-7A54F25D52B6}" type="pres">
      <dgm:prSet presAssocID="{AB588AD1-6EB9-409F-9D48-184AB324F182}" presName="parTx" presStyleLbl="revTx" presStyleIdx="8" presStyleCnt="10">
        <dgm:presLayoutVars>
          <dgm:chMax val="0"/>
          <dgm:chPref val="0"/>
        </dgm:presLayoutVars>
      </dgm:prSet>
      <dgm:spPr/>
    </dgm:pt>
    <dgm:pt modelId="{30C83BB6-898D-4FD7-9039-83EFBE1AE931}" type="pres">
      <dgm:prSet presAssocID="{303D3F27-24E1-41C5-97CD-DE50A83FD5C4}" presName="sibTrans" presStyleCnt="0"/>
      <dgm:spPr/>
    </dgm:pt>
    <dgm:pt modelId="{7D4FEDA0-0EB1-4EE3-8D83-7F920838BF05}" type="pres">
      <dgm:prSet presAssocID="{B5CBD314-97FB-45BB-AA1B-A399B746ACF1}" presName="compNode" presStyleCnt="0"/>
      <dgm:spPr/>
    </dgm:pt>
    <dgm:pt modelId="{648F0312-BAA0-40BD-BF54-BE0F2E58917C}" type="pres">
      <dgm:prSet presAssocID="{B5CBD314-97FB-45BB-AA1B-A399B746ACF1}" presName="bgRect" presStyleLbl="bgShp" presStyleIdx="5" presStyleCnt="6"/>
      <dgm:spPr/>
    </dgm:pt>
    <dgm:pt modelId="{16C237D0-8960-49CE-9670-A773FE01D9EA}" type="pres">
      <dgm:prSet presAssocID="{B5CBD314-97FB-45BB-AA1B-A399B746ACF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FB3EABFE-9793-4C3D-8AFA-64BCB4E4CAFB}" type="pres">
      <dgm:prSet presAssocID="{B5CBD314-97FB-45BB-AA1B-A399B746ACF1}" presName="spaceRect" presStyleCnt="0"/>
      <dgm:spPr/>
    </dgm:pt>
    <dgm:pt modelId="{703A3250-E08D-41D2-B03D-BF1AAC48AF71}" type="pres">
      <dgm:prSet presAssocID="{B5CBD314-97FB-45BB-AA1B-A399B746ACF1}" presName="parTx" presStyleLbl="revTx" presStyleIdx="9" presStyleCnt="10">
        <dgm:presLayoutVars>
          <dgm:chMax val="0"/>
          <dgm:chPref val="0"/>
        </dgm:presLayoutVars>
      </dgm:prSet>
      <dgm:spPr/>
    </dgm:pt>
  </dgm:ptLst>
  <dgm:cxnLst>
    <dgm:cxn modelId="{A5AAC606-5BA6-4C76-B392-9CC23AD21EFC}" type="presOf" srcId="{87F231C5-3847-46B0-AC8C-FD1BE0A4AD91}" destId="{8F348387-B19B-4A7A-B1DD-0309B1D8A36F}" srcOrd="0" destOrd="0" presId="urn:microsoft.com/office/officeart/2018/2/layout/IconVerticalSolidList"/>
    <dgm:cxn modelId="{01C9D208-887A-42D9-94A8-5FCE0362ECEB}" srcId="{1196B0FA-923E-48C6-9F1C-7DFB9FCC4F31}" destId="{7F0CD758-4895-496A-B8B5-D8435B72730C}" srcOrd="3" destOrd="0" parTransId="{75B01909-F8E9-4A9E-9CBE-F7B1E182CD77}" sibTransId="{64C07582-EC04-4E41-AC9A-5D467347B10C}"/>
    <dgm:cxn modelId="{DB89C711-B7DE-4909-B0CB-D8CE3AB5A33F}" type="presOf" srcId="{B5CBD314-97FB-45BB-AA1B-A399B746ACF1}" destId="{703A3250-E08D-41D2-B03D-BF1AAC48AF71}" srcOrd="0" destOrd="0" presId="urn:microsoft.com/office/officeart/2018/2/layout/IconVerticalSolidList"/>
    <dgm:cxn modelId="{14488C12-C607-4380-BF03-4382E0B82DF4}" type="presOf" srcId="{AB588AD1-6EB9-409F-9D48-184AB324F182}" destId="{DEECCB2E-82B8-4D55-9B5D-7A54F25D52B6}" srcOrd="0" destOrd="0" presId="urn:microsoft.com/office/officeart/2018/2/layout/IconVerticalSolidList"/>
    <dgm:cxn modelId="{F947B217-60A4-407D-BAF1-2ABF11DB5775}" srcId="{1196B0FA-923E-48C6-9F1C-7DFB9FCC4F31}" destId="{1C2FEC31-B4B5-4008-8FCA-36E347072AD5}" srcOrd="0" destOrd="0" parTransId="{49ABFA10-F0B7-41ED-B63E-2D206EA407E8}" sibTransId="{8D49DFCB-7E22-46D3-9A6C-5E6DB5966400}"/>
    <dgm:cxn modelId="{EFC8B421-D002-46CB-8B9C-D987F5FF690B}" srcId="{6A3FDAB0-4D66-44AB-B00F-19042901D093}" destId="{87F231C5-3847-46B0-AC8C-FD1BE0A4AD91}" srcOrd="0" destOrd="0" parTransId="{66DB9797-F7AE-463A-A221-D4F9E212E1AE}" sibTransId="{3E405B72-8BAF-42F0-A7DA-A895E2BBD302}"/>
    <dgm:cxn modelId="{DDD15B23-2C33-4125-8761-66A139701C8A}" type="presOf" srcId="{E941E80B-F0D4-4A63-9121-41841DE579C8}" destId="{0BBE576F-7611-4245-8E49-8658243BBA2E}" srcOrd="0" destOrd="0" presId="urn:microsoft.com/office/officeart/2018/2/layout/IconVerticalSolidList"/>
    <dgm:cxn modelId="{2AD82529-6BC3-43AF-AB83-FD56338AD268}" type="presOf" srcId="{1C2FEC31-B4B5-4008-8FCA-36E347072AD5}" destId="{232339B3-F9A7-4C88-B4A1-DC72772C1D7C}" srcOrd="0" destOrd="0" presId="urn:microsoft.com/office/officeart/2018/2/layout/IconVerticalSolidList"/>
    <dgm:cxn modelId="{9ED3F729-BB55-4231-A89B-FBF9CB01119D}" srcId="{7F8036B9-F5CF-4733-8082-46C75D59CA42}" destId="{E941E80B-F0D4-4A63-9121-41841DE579C8}" srcOrd="0" destOrd="0" parTransId="{23E1FAFE-FD69-47D8-BF5E-0B0C79B9C05D}" sibTransId="{0F54B230-126A-487E-B7A3-ABD6FF23001D}"/>
    <dgm:cxn modelId="{95E64237-35EF-4CD2-BD44-F35B96AC2412}" srcId="{1196B0FA-923E-48C6-9F1C-7DFB9FCC4F31}" destId="{B5CBD314-97FB-45BB-AA1B-A399B746ACF1}" srcOrd="5" destOrd="0" parTransId="{4558704E-8E60-42A7-AC88-D09F432B451C}" sibTransId="{3BD51F3A-5B4D-4E80-ABDA-B6FB2216644D}"/>
    <dgm:cxn modelId="{763EB067-5E21-4EF6-A7FF-63B45C673B87}" type="presOf" srcId="{6A3FDAB0-4D66-44AB-B00F-19042901D093}" destId="{3B79D2FB-7E69-45E1-A426-7763C8D58AB7}" srcOrd="0" destOrd="0" presId="urn:microsoft.com/office/officeart/2018/2/layout/IconVerticalSolidList"/>
    <dgm:cxn modelId="{F8CE766F-19E3-4588-BACB-A339DAEABEE4}" srcId="{7F0CD758-4895-496A-B8B5-D8435B72730C}" destId="{4B679C17-BAA7-4EE1-8098-DEC725B0C20B}" srcOrd="0" destOrd="0" parTransId="{89587847-2DB9-4EF0-BDDD-090E0115BC87}" sibTransId="{28DEB5B2-BB9C-4D77-A8E7-88D6358E6630}"/>
    <dgm:cxn modelId="{CEA4D585-10B7-4622-8ED4-6F1AC5EBF84F}" type="presOf" srcId="{7F8036B9-F5CF-4733-8082-46C75D59CA42}" destId="{ACF92700-C4F8-457D-9AB5-0AAD939556B7}" srcOrd="0" destOrd="0" presId="urn:microsoft.com/office/officeart/2018/2/layout/IconVerticalSolidList"/>
    <dgm:cxn modelId="{D8A8398D-1F60-4D27-AED4-CEA8B5E4DBCC}" type="presOf" srcId="{1196B0FA-923E-48C6-9F1C-7DFB9FCC4F31}" destId="{BE5BF6E5-2F9C-4C30-8483-C1138343F62E}" srcOrd="0" destOrd="0" presId="urn:microsoft.com/office/officeart/2018/2/layout/IconVerticalSolidList"/>
    <dgm:cxn modelId="{FBC3849F-E5A5-4DA3-976D-710C89D4A4D3}" srcId="{1196B0FA-923E-48C6-9F1C-7DFB9FCC4F31}" destId="{6A3FDAB0-4D66-44AB-B00F-19042901D093}" srcOrd="2" destOrd="0" parTransId="{42368ECE-E8B0-47DD-BFC3-AD3049B60438}" sibTransId="{1595F557-4EF2-4E1C-9CB1-F8A2D24A68D4}"/>
    <dgm:cxn modelId="{C6612CA5-B783-4D69-A0EC-43D2B390FCCB}" srcId="{1196B0FA-923E-48C6-9F1C-7DFB9FCC4F31}" destId="{7F8036B9-F5CF-4733-8082-46C75D59CA42}" srcOrd="1" destOrd="0" parTransId="{7D8C543F-8FD0-4878-BBE9-7C36C9E79969}" sibTransId="{FFC8D7E5-2FF6-44FD-9C44-4182E3E902A5}"/>
    <dgm:cxn modelId="{8D43ACB0-CB59-468D-A858-5D040C43BB38}" srcId="{1196B0FA-923E-48C6-9F1C-7DFB9FCC4F31}" destId="{AB588AD1-6EB9-409F-9D48-184AB324F182}" srcOrd="4" destOrd="0" parTransId="{43BED8B4-2CE0-4CB6-9B83-BD4059E3E772}" sibTransId="{303D3F27-24E1-41C5-97CD-DE50A83FD5C4}"/>
    <dgm:cxn modelId="{AF3FB9D7-BF1A-43C3-86E5-350326F02385}" type="presOf" srcId="{4B679C17-BAA7-4EE1-8098-DEC725B0C20B}" destId="{FA93971C-00D0-4135-8C38-2A182A408E63}" srcOrd="0" destOrd="0" presId="urn:microsoft.com/office/officeart/2018/2/layout/IconVerticalSolidList"/>
    <dgm:cxn modelId="{06692FE7-8216-4B4B-9DA8-02C2809AD832}" srcId="{1C2FEC31-B4B5-4008-8FCA-36E347072AD5}" destId="{723CA450-DA25-442B-A068-60D2CBF3199A}" srcOrd="0" destOrd="0" parTransId="{E146C95C-DCAB-4169-B40E-B4D9860A261F}" sibTransId="{127BCFFB-9B2A-462D-81E5-C5D706FF937B}"/>
    <dgm:cxn modelId="{4C43E0F0-F755-4EB4-A1D9-E8776D2826FB}" type="presOf" srcId="{723CA450-DA25-442B-A068-60D2CBF3199A}" destId="{F0F74C40-25FF-4047-BAB3-5383E4D5580B}" srcOrd="0" destOrd="0" presId="urn:microsoft.com/office/officeart/2018/2/layout/IconVerticalSolidList"/>
    <dgm:cxn modelId="{4556C3F8-9FDC-48F8-A8CE-272C38F471DA}" type="presOf" srcId="{7F0CD758-4895-496A-B8B5-D8435B72730C}" destId="{56B47B69-2D21-4280-86D3-524AFF6474E9}" srcOrd="0" destOrd="0" presId="urn:microsoft.com/office/officeart/2018/2/layout/IconVerticalSolidList"/>
    <dgm:cxn modelId="{AF782B57-6018-496F-AB1E-760339C40261}" type="presParOf" srcId="{BE5BF6E5-2F9C-4C30-8483-C1138343F62E}" destId="{2EB28BE4-5A5B-4DBD-8323-B1B0CB959202}" srcOrd="0" destOrd="0" presId="urn:microsoft.com/office/officeart/2018/2/layout/IconVerticalSolidList"/>
    <dgm:cxn modelId="{7E5C3D27-C79F-4D98-9A1F-AD6D656458F3}" type="presParOf" srcId="{2EB28BE4-5A5B-4DBD-8323-B1B0CB959202}" destId="{392C4D0F-AB0F-4277-9019-692F3EBCC928}" srcOrd="0" destOrd="0" presId="urn:microsoft.com/office/officeart/2018/2/layout/IconVerticalSolidList"/>
    <dgm:cxn modelId="{C8F04540-3A4B-448D-BDFF-A5D3E34F9BB1}" type="presParOf" srcId="{2EB28BE4-5A5B-4DBD-8323-B1B0CB959202}" destId="{C393A144-9874-4186-AAE4-391D5BD62C08}" srcOrd="1" destOrd="0" presId="urn:microsoft.com/office/officeart/2018/2/layout/IconVerticalSolidList"/>
    <dgm:cxn modelId="{324F51B4-E241-4DCB-A27D-23AFF09DCBC1}" type="presParOf" srcId="{2EB28BE4-5A5B-4DBD-8323-B1B0CB959202}" destId="{24C30631-1605-41F0-B745-EB56CCCA50F3}" srcOrd="2" destOrd="0" presId="urn:microsoft.com/office/officeart/2018/2/layout/IconVerticalSolidList"/>
    <dgm:cxn modelId="{E3279EA1-AB24-4CBE-B85F-4B6D5D1FA65D}" type="presParOf" srcId="{2EB28BE4-5A5B-4DBD-8323-B1B0CB959202}" destId="{232339B3-F9A7-4C88-B4A1-DC72772C1D7C}" srcOrd="3" destOrd="0" presId="urn:microsoft.com/office/officeart/2018/2/layout/IconVerticalSolidList"/>
    <dgm:cxn modelId="{0FD9609A-8796-4E68-94B3-96E40BB2DFB7}" type="presParOf" srcId="{2EB28BE4-5A5B-4DBD-8323-B1B0CB959202}" destId="{F0F74C40-25FF-4047-BAB3-5383E4D5580B}" srcOrd="4" destOrd="0" presId="urn:microsoft.com/office/officeart/2018/2/layout/IconVerticalSolidList"/>
    <dgm:cxn modelId="{80F76AB6-724C-4740-9963-631139F5B852}" type="presParOf" srcId="{BE5BF6E5-2F9C-4C30-8483-C1138343F62E}" destId="{488E57B2-6529-416C-9F9A-6D6B72A2CDCA}" srcOrd="1" destOrd="0" presId="urn:microsoft.com/office/officeart/2018/2/layout/IconVerticalSolidList"/>
    <dgm:cxn modelId="{C9FBF9BF-A6FD-4C71-AA07-8FB75E80DFC5}" type="presParOf" srcId="{BE5BF6E5-2F9C-4C30-8483-C1138343F62E}" destId="{40DC6791-2698-43F0-9DE7-514BAB521FEB}" srcOrd="2" destOrd="0" presId="urn:microsoft.com/office/officeart/2018/2/layout/IconVerticalSolidList"/>
    <dgm:cxn modelId="{734D7CCB-915F-4DA8-BDF6-324F1226D652}" type="presParOf" srcId="{40DC6791-2698-43F0-9DE7-514BAB521FEB}" destId="{2D39C6F6-7FF7-4DF6-8B9A-E2D18EEC10D4}" srcOrd="0" destOrd="0" presId="urn:microsoft.com/office/officeart/2018/2/layout/IconVerticalSolidList"/>
    <dgm:cxn modelId="{87D679B2-8107-4395-9951-07BE08FD5887}" type="presParOf" srcId="{40DC6791-2698-43F0-9DE7-514BAB521FEB}" destId="{18114A81-9B3A-4F4C-ADC7-9472CD3E47AC}" srcOrd="1" destOrd="0" presId="urn:microsoft.com/office/officeart/2018/2/layout/IconVerticalSolidList"/>
    <dgm:cxn modelId="{C46D4173-D831-4FC7-9A2C-67D501C105A8}" type="presParOf" srcId="{40DC6791-2698-43F0-9DE7-514BAB521FEB}" destId="{8B3FF0FD-997F-427E-8CDC-5B5E7B910A42}" srcOrd="2" destOrd="0" presId="urn:microsoft.com/office/officeart/2018/2/layout/IconVerticalSolidList"/>
    <dgm:cxn modelId="{9AB21765-2831-41EF-B579-B0AA8BE5375D}" type="presParOf" srcId="{40DC6791-2698-43F0-9DE7-514BAB521FEB}" destId="{ACF92700-C4F8-457D-9AB5-0AAD939556B7}" srcOrd="3" destOrd="0" presId="urn:microsoft.com/office/officeart/2018/2/layout/IconVerticalSolidList"/>
    <dgm:cxn modelId="{A3D5126B-021B-4F91-A309-17D1284DDFCD}" type="presParOf" srcId="{40DC6791-2698-43F0-9DE7-514BAB521FEB}" destId="{0BBE576F-7611-4245-8E49-8658243BBA2E}" srcOrd="4" destOrd="0" presId="urn:microsoft.com/office/officeart/2018/2/layout/IconVerticalSolidList"/>
    <dgm:cxn modelId="{AECAECCF-2C7A-4266-BA21-C7A030495E97}" type="presParOf" srcId="{BE5BF6E5-2F9C-4C30-8483-C1138343F62E}" destId="{FDC42858-1567-4D86-9C62-189ABFE0339A}" srcOrd="3" destOrd="0" presId="urn:microsoft.com/office/officeart/2018/2/layout/IconVerticalSolidList"/>
    <dgm:cxn modelId="{E69473E2-0A43-4A94-992D-3BEDE8469A17}" type="presParOf" srcId="{BE5BF6E5-2F9C-4C30-8483-C1138343F62E}" destId="{96CFE1E3-9242-4CCE-922A-785B045FA0ED}" srcOrd="4" destOrd="0" presId="urn:microsoft.com/office/officeart/2018/2/layout/IconVerticalSolidList"/>
    <dgm:cxn modelId="{B10F6B03-D1EA-4B1C-8A6D-3D05C0956F4E}" type="presParOf" srcId="{96CFE1E3-9242-4CCE-922A-785B045FA0ED}" destId="{EFFFD273-0E11-4B44-A9A5-30ED4ED20D1C}" srcOrd="0" destOrd="0" presId="urn:microsoft.com/office/officeart/2018/2/layout/IconVerticalSolidList"/>
    <dgm:cxn modelId="{F6EBB568-305B-4A82-B364-A611560A14A3}" type="presParOf" srcId="{96CFE1E3-9242-4CCE-922A-785B045FA0ED}" destId="{9691C48C-8350-43DE-ADB2-78629D387CE5}" srcOrd="1" destOrd="0" presId="urn:microsoft.com/office/officeart/2018/2/layout/IconVerticalSolidList"/>
    <dgm:cxn modelId="{48365642-5D69-4D12-96D1-9808ABD9B087}" type="presParOf" srcId="{96CFE1E3-9242-4CCE-922A-785B045FA0ED}" destId="{ED5A80AB-4F4D-4ADF-8794-CB3484E798F3}" srcOrd="2" destOrd="0" presId="urn:microsoft.com/office/officeart/2018/2/layout/IconVerticalSolidList"/>
    <dgm:cxn modelId="{A1F6D0D9-D105-42D6-903C-45B15A00AE6C}" type="presParOf" srcId="{96CFE1E3-9242-4CCE-922A-785B045FA0ED}" destId="{3B79D2FB-7E69-45E1-A426-7763C8D58AB7}" srcOrd="3" destOrd="0" presId="urn:microsoft.com/office/officeart/2018/2/layout/IconVerticalSolidList"/>
    <dgm:cxn modelId="{45E1D966-4C77-4547-8F1F-866203E67288}" type="presParOf" srcId="{96CFE1E3-9242-4CCE-922A-785B045FA0ED}" destId="{8F348387-B19B-4A7A-B1DD-0309B1D8A36F}" srcOrd="4" destOrd="0" presId="urn:microsoft.com/office/officeart/2018/2/layout/IconVerticalSolidList"/>
    <dgm:cxn modelId="{4A82466D-0973-4987-B16E-1D9CB16B906F}" type="presParOf" srcId="{BE5BF6E5-2F9C-4C30-8483-C1138343F62E}" destId="{87F80828-32C0-4517-B4C4-AD7CE96073C6}" srcOrd="5" destOrd="0" presId="urn:microsoft.com/office/officeart/2018/2/layout/IconVerticalSolidList"/>
    <dgm:cxn modelId="{DBD9A964-402F-4687-8E28-E020A89F4314}" type="presParOf" srcId="{BE5BF6E5-2F9C-4C30-8483-C1138343F62E}" destId="{FF0A838D-5003-46C9-AE01-A26F1FF5D695}" srcOrd="6" destOrd="0" presId="urn:microsoft.com/office/officeart/2018/2/layout/IconVerticalSolidList"/>
    <dgm:cxn modelId="{F6686CEC-432E-4186-95D2-5082B9B3C667}" type="presParOf" srcId="{FF0A838D-5003-46C9-AE01-A26F1FF5D695}" destId="{62997A26-A283-4242-A6FB-DBFFB341E461}" srcOrd="0" destOrd="0" presId="urn:microsoft.com/office/officeart/2018/2/layout/IconVerticalSolidList"/>
    <dgm:cxn modelId="{21422DE5-2A7E-4CE5-B62B-E153FF667B00}" type="presParOf" srcId="{FF0A838D-5003-46C9-AE01-A26F1FF5D695}" destId="{D4BE49F1-3E71-4751-975C-746DDC83E39E}" srcOrd="1" destOrd="0" presId="urn:microsoft.com/office/officeart/2018/2/layout/IconVerticalSolidList"/>
    <dgm:cxn modelId="{9C008E73-DF1B-4195-B225-727836A04E36}" type="presParOf" srcId="{FF0A838D-5003-46C9-AE01-A26F1FF5D695}" destId="{997E4161-9A61-49B1-B2E9-66991DE2549A}" srcOrd="2" destOrd="0" presId="urn:microsoft.com/office/officeart/2018/2/layout/IconVerticalSolidList"/>
    <dgm:cxn modelId="{917564B9-EC7D-4BDD-860F-6C639C32C516}" type="presParOf" srcId="{FF0A838D-5003-46C9-AE01-A26F1FF5D695}" destId="{56B47B69-2D21-4280-86D3-524AFF6474E9}" srcOrd="3" destOrd="0" presId="urn:microsoft.com/office/officeart/2018/2/layout/IconVerticalSolidList"/>
    <dgm:cxn modelId="{97D5E321-8BC5-4CAD-BDD3-8FA906674C6C}" type="presParOf" srcId="{FF0A838D-5003-46C9-AE01-A26F1FF5D695}" destId="{FA93971C-00D0-4135-8C38-2A182A408E63}" srcOrd="4" destOrd="0" presId="urn:microsoft.com/office/officeart/2018/2/layout/IconVerticalSolidList"/>
    <dgm:cxn modelId="{1E4E2317-8D5F-46C0-B688-3B6601B00569}" type="presParOf" srcId="{BE5BF6E5-2F9C-4C30-8483-C1138343F62E}" destId="{E1B47BB9-851E-4B35-9C31-A246890FA1CE}" srcOrd="7" destOrd="0" presId="urn:microsoft.com/office/officeart/2018/2/layout/IconVerticalSolidList"/>
    <dgm:cxn modelId="{D5E592CE-8D42-4627-82C3-2EE5B234CC9B}" type="presParOf" srcId="{BE5BF6E5-2F9C-4C30-8483-C1138343F62E}" destId="{B67700E9-4324-47FB-9FCC-79CD8FC42F55}" srcOrd="8" destOrd="0" presId="urn:microsoft.com/office/officeart/2018/2/layout/IconVerticalSolidList"/>
    <dgm:cxn modelId="{F0037646-7F89-4060-984D-15496CE686AA}" type="presParOf" srcId="{B67700E9-4324-47FB-9FCC-79CD8FC42F55}" destId="{2F7AADA8-DEC9-4DFD-ABC3-077D3624E557}" srcOrd="0" destOrd="0" presId="urn:microsoft.com/office/officeart/2018/2/layout/IconVerticalSolidList"/>
    <dgm:cxn modelId="{2E191CF7-E57A-4DA9-8386-65DCF70134A3}" type="presParOf" srcId="{B67700E9-4324-47FB-9FCC-79CD8FC42F55}" destId="{F8D46654-164A-4C4F-8AD3-9BD82B932882}" srcOrd="1" destOrd="0" presId="urn:microsoft.com/office/officeart/2018/2/layout/IconVerticalSolidList"/>
    <dgm:cxn modelId="{654B4B77-0885-431F-A0B9-3FC7C1FCA072}" type="presParOf" srcId="{B67700E9-4324-47FB-9FCC-79CD8FC42F55}" destId="{2E9A1F63-D420-4E04-A12E-078B1F23C319}" srcOrd="2" destOrd="0" presId="urn:microsoft.com/office/officeart/2018/2/layout/IconVerticalSolidList"/>
    <dgm:cxn modelId="{47EA5462-24B7-42C0-9D39-3C0176480814}" type="presParOf" srcId="{B67700E9-4324-47FB-9FCC-79CD8FC42F55}" destId="{DEECCB2E-82B8-4D55-9B5D-7A54F25D52B6}" srcOrd="3" destOrd="0" presId="urn:microsoft.com/office/officeart/2018/2/layout/IconVerticalSolidList"/>
    <dgm:cxn modelId="{59EBE0BD-C2DE-4287-A2C0-D7527A7E63AC}" type="presParOf" srcId="{BE5BF6E5-2F9C-4C30-8483-C1138343F62E}" destId="{30C83BB6-898D-4FD7-9039-83EFBE1AE931}" srcOrd="9" destOrd="0" presId="urn:microsoft.com/office/officeart/2018/2/layout/IconVerticalSolidList"/>
    <dgm:cxn modelId="{8ACBFBC6-9D72-4E54-A40A-B52856D3EAD1}" type="presParOf" srcId="{BE5BF6E5-2F9C-4C30-8483-C1138343F62E}" destId="{7D4FEDA0-0EB1-4EE3-8D83-7F920838BF05}" srcOrd="10" destOrd="0" presId="urn:microsoft.com/office/officeart/2018/2/layout/IconVerticalSolidList"/>
    <dgm:cxn modelId="{554FC826-1042-4499-A477-55A6A6EB741A}" type="presParOf" srcId="{7D4FEDA0-0EB1-4EE3-8D83-7F920838BF05}" destId="{648F0312-BAA0-40BD-BF54-BE0F2E58917C}" srcOrd="0" destOrd="0" presId="urn:microsoft.com/office/officeart/2018/2/layout/IconVerticalSolidList"/>
    <dgm:cxn modelId="{5BF2092F-963B-4550-BB57-CFE9BFA24DCA}" type="presParOf" srcId="{7D4FEDA0-0EB1-4EE3-8D83-7F920838BF05}" destId="{16C237D0-8960-49CE-9670-A773FE01D9EA}" srcOrd="1" destOrd="0" presId="urn:microsoft.com/office/officeart/2018/2/layout/IconVerticalSolidList"/>
    <dgm:cxn modelId="{59CEF1ED-2C7F-44CE-BB11-333DE4D78869}" type="presParOf" srcId="{7D4FEDA0-0EB1-4EE3-8D83-7F920838BF05}" destId="{FB3EABFE-9793-4C3D-8AFA-64BCB4E4CAFB}" srcOrd="2" destOrd="0" presId="urn:microsoft.com/office/officeart/2018/2/layout/IconVerticalSolidList"/>
    <dgm:cxn modelId="{6A9B2669-7645-44EB-A731-1850CD041FA9}" type="presParOf" srcId="{7D4FEDA0-0EB1-4EE3-8D83-7F920838BF05}" destId="{703A3250-E08D-41D2-B03D-BF1AAC48AF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E7E808-F47F-4F57-BE26-746FF6959D36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43E22F8-3AA7-4E7D-81BD-21E50D3F155D}">
      <dgm:prSet custT="1"/>
      <dgm:spPr/>
      <dgm:t>
        <a:bodyPr/>
        <a:lstStyle/>
        <a:p>
          <a:r>
            <a:rPr lang="nb-NO" sz="14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Medarbeiderskap handler om samspill </a:t>
          </a:r>
          <a:br>
            <a:rPr lang="nb-NO" sz="15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</a:br>
          <a:r>
            <a:rPr lang="nb-NO" sz="12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– Et godt arbeidsmiljø skapes sammen, ikke bare av ledere.</a:t>
          </a:r>
          <a:endParaRPr lang="en-US" sz="1200" kern="12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0FB90137-7760-4491-812B-31C2B8ADF783}" type="parTrans" cxnId="{AA275C85-BA2C-45DD-87E4-852AE675A693}">
      <dgm:prSet/>
      <dgm:spPr/>
      <dgm:t>
        <a:bodyPr/>
        <a:lstStyle/>
        <a:p>
          <a:endParaRPr lang="en-US"/>
        </a:p>
      </dgm:t>
    </dgm:pt>
    <dgm:pt modelId="{9CAD8A54-AA55-48AB-8F5B-CB8C8D4ECE53}" type="sibTrans" cxnId="{AA275C85-BA2C-45DD-87E4-852AE675A693}">
      <dgm:prSet/>
      <dgm:spPr/>
      <dgm:t>
        <a:bodyPr/>
        <a:lstStyle/>
        <a:p>
          <a:endParaRPr lang="en-US"/>
        </a:p>
      </dgm:t>
    </dgm:pt>
    <dgm:pt modelId="{A76E06EC-F16E-4C51-9A8E-770187374F0E}">
      <dgm:prSet custT="1"/>
      <dgm:spPr/>
      <dgm:t>
        <a:bodyPr/>
        <a:lstStyle/>
        <a:p>
          <a:r>
            <a:rPr lang="nb-NO" sz="1400" b="1" kern="1200"/>
            <a:t>Ta ansvar for egen utvikling</a:t>
          </a:r>
          <a:br>
            <a:rPr lang="nb-NO" sz="1500" kern="1200"/>
          </a:br>
          <a:r>
            <a:rPr lang="nb-NO" sz="12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– Vær proaktiv i å sette mål, be om tilbakemelding og bidra til din egen læring.</a:t>
          </a:r>
          <a:endParaRPr lang="en-US" sz="1200" kern="12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68B29A8B-228C-4E87-9231-67544019E009}" type="parTrans" cxnId="{39AEC920-363E-4D98-83B4-83906BEAD4A4}">
      <dgm:prSet/>
      <dgm:spPr/>
      <dgm:t>
        <a:bodyPr/>
        <a:lstStyle/>
        <a:p>
          <a:endParaRPr lang="en-US"/>
        </a:p>
      </dgm:t>
    </dgm:pt>
    <dgm:pt modelId="{F7606ACA-B779-4A9A-BF64-CF8C26FEC674}" type="sibTrans" cxnId="{39AEC920-363E-4D98-83B4-83906BEAD4A4}">
      <dgm:prSet/>
      <dgm:spPr/>
      <dgm:t>
        <a:bodyPr/>
        <a:lstStyle/>
        <a:p>
          <a:endParaRPr lang="en-US"/>
        </a:p>
      </dgm:t>
    </dgm:pt>
    <dgm:pt modelId="{95CED9C6-FEB1-424F-B9C8-7ED952A5E9F4}">
      <dgm:prSet custT="1"/>
      <dgm:spPr/>
      <dgm:t>
        <a:bodyPr/>
        <a:lstStyle/>
        <a:p>
          <a:r>
            <a:rPr lang="nb-NO" sz="1400" b="1" kern="1200"/>
            <a:t>Vær en god kollega</a:t>
          </a:r>
          <a:r>
            <a:rPr lang="nb-NO" sz="1400" kern="1200"/>
            <a:t> </a:t>
          </a:r>
        </a:p>
        <a:p>
          <a:r>
            <a:rPr lang="nb-NO" sz="12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– Støtt og inkluder andre, del kunnskap og skap en kultur for samarbeid.</a:t>
          </a:r>
          <a:endParaRPr lang="en-US" sz="1200" kern="12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EB009FA1-0039-4EAA-9E55-1F8011DCA6FE}" type="parTrans" cxnId="{F4C4E823-5E62-4121-8C8A-772C4CC0ADB2}">
      <dgm:prSet/>
      <dgm:spPr/>
      <dgm:t>
        <a:bodyPr/>
        <a:lstStyle/>
        <a:p>
          <a:endParaRPr lang="en-US"/>
        </a:p>
      </dgm:t>
    </dgm:pt>
    <dgm:pt modelId="{F2753E35-844F-4A8B-BE05-1BFDF49B3E01}" type="sibTrans" cxnId="{F4C4E823-5E62-4121-8C8A-772C4CC0ADB2}">
      <dgm:prSet/>
      <dgm:spPr/>
      <dgm:t>
        <a:bodyPr/>
        <a:lstStyle/>
        <a:p>
          <a:endParaRPr lang="en-US"/>
        </a:p>
      </dgm:t>
    </dgm:pt>
    <dgm:pt modelId="{FDC8A85A-6BE3-47D0-8F07-D8C2DD1FE6E2}">
      <dgm:prSet custT="1"/>
      <dgm:spPr/>
      <dgm:t>
        <a:bodyPr/>
        <a:lstStyle/>
        <a:p>
          <a:r>
            <a:rPr lang="nb-NO" sz="1400" b="1" kern="1200" dirty="0"/>
            <a:t>Kommuniser åpent og konstruktivt</a:t>
          </a:r>
          <a:r>
            <a:rPr lang="nb-NO" sz="1400" kern="1200" dirty="0"/>
            <a:t> </a:t>
          </a:r>
          <a:br>
            <a:rPr lang="nb-NO" sz="1500" kern="1200" dirty="0"/>
          </a:br>
          <a:r>
            <a:rPr lang="nb-NO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– Si fra om utfordringer, kom med forslag og delta aktivt i dialogen.</a:t>
          </a:r>
          <a:endParaRPr lang="en-US" sz="12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58E0FAEE-FF1E-4330-9764-748FDC4125F9}" type="parTrans" cxnId="{E37A0392-D2FF-4624-90C8-34C460D62D9B}">
      <dgm:prSet/>
      <dgm:spPr/>
      <dgm:t>
        <a:bodyPr/>
        <a:lstStyle/>
        <a:p>
          <a:endParaRPr lang="en-US"/>
        </a:p>
      </dgm:t>
    </dgm:pt>
    <dgm:pt modelId="{2BF8578B-FB32-4313-B659-D26DA19E5E03}" type="sibTrans" cxnId="{E37A0392-D2FF-4624-90C8-34C460D62D9B}">
      <dgm:prSet/>
      <dgm:spPr/>
      <dgm:t>
        <a:bodyPr/>
        <a:lstStyle/>
        <a:p>
          <a:endParaRPr lang="en-US"/>
        </a:p>
      </dgm:t>
    </dgm:pt>
    <dgm:pt modelId="{921263EF-CBE0-4D11-BFA3-5A8A15E92174}">
      <dgm:prSet custT="1"/>
      <dgm:spPr/>
      <dgm:t>
        <a:bodyPr/>
        <a:lstStyle/>
        <a:p>
          <a:r>
            <a:rPr lang="nb-NO" sz="1700" dirty="0"/>
            <a:t>📌</a:t>
          </a:r>
          <a:r>
            <a:rPr lang="nb-NO" sz="1400" b="1" dirty="0"/>
            <a:t>Lær mer om medarbeiderskap:</a:t>
          </a:r>
          <a:br>
            <a:rPr lang="nb-NO" sz="1700" dirty="0"/>
          </a:br>
          <a:r>
            <a:rPr lang="nb-NO" sz="1400" b="1" dirty="0">
              <a:solidFill>
                <a:srgbClr val="FFFF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DFØs kurs i tillit og medarbeiderskap</a:t>
          </a:r>
          <a:endParaRPr lang="en-US" sz="1700" dirty="0">
            <a:solidFill>
              <a:srgbClr val="FFFFFF"/>
            </a:solidFill>
          </a:endParaRPr>
        </a:p>
      </dgm:t>
    </dgm:pt>
    <dgm:pt modelId="{3D092638-419D-41EE-AC3F-ED7D4A7EA619}" type="parTrans" cxnId="{807E4F31-9BE1-4ECB-B723-10CD8BA5FCF3}">
      <dgm:prSet/>
      <dgm:spPr/>
      <dgm:t>
        <a:bodyPr/>
        <a:lstStyle/>
        <a:p>
          <a:endParaRPr lang="en-US"/>
        </a:p>
      </dgm:t>
    </dgm:pt>
    <dgm:pt modelId="{70AEDBB0-4B74-43FB-824C-5CF3B0A94896}" type="sibTrans" cxnId="{807E4F31-9BE1-4ECB-B723-10CD8BA5FCF3}">
      <dgm:prSet/>
      <dgm:spPr/>
      <dgm:t>
        <a:bodyPr/>
        <a:lstStyle/>
        <a:p>
          <a:endParaRPr lang="en-US"/>
        </a:p>
      </dgm:t>
    </dgm:pt>
    <dgm:pt modelId="{5E47852F-CE05-445F-99BD-81A92A94B56B}" type="pres">
      <dgm:prSet presAssocID="{57E7E808-F47F-4F57-BE26-746FF6959D36}" presName="diagram" presStyleCnt="0">
        <dgm:presLayoutVars>
          <dgm:dir/>
          <dgm:resizeHandles val="exact"/>
        </dgm:presLayoutVars>
      </dgm:prSet>
      <dgm:spPr/>
    </dgm:pt>
    <dgm:pt modelId="{A747AD02-F867-41F7-998B-7CA3D1DE4889}" type="pres">
      <dgm:prSet presAssocID="{843E22F8-3AA7-4E7D-81BD-21E50D3F155D}" presName="node" presStyleLbl="node1" presStyleIdx="0" presStyleCnt="5">
        <dgm:presLayoutVars>
          <dgm:bulletEnabled val="1"/>
        </dgm:presLayoutVars>
      </dgm:prSet>
      <dgm:spPr/>
    </dgm:pt>
    <dgm:pt modelId="{1F42648B-9150-4623-9C7E-DC6F93BBCB69}" type="pres">
      <dgm:prSet presAssocID="{9CAD8A54-AA55-48AB-8F5B-CB8C8D4ECE53}" presName="sibTrans" presStyleCnt="0"/>
      <dgm:spPr/>
    </dgm:pt>
    <dgm:pt modelId="{6BD3C723-208C-41AD-8891-282C72F82E31}" type="pres">
      <dgm:prSet presAssocID="{A76E06EC-F16E-4C51-9A8E-770187374F0E}" presName="node" presStyleLbl="node1" presStyleIdx="1" presStyleCnt="5">
        <dgm:presLayoutVars>
          <dgm:bulletEnabled val="1"/>
        </dgm:presLayoutVars>
      </dgm:prSet>
      <dgm:spPr/>
    </dgm:pt>
    <dgm:pt modelId="{B4DC6D72-A7A6-4419-B2B3-711B06BB8E24}" type="pres">
      <dgm:prSet presAssocID="{F7606ACA-B779-4A9A-BF64-CF8C26FEC674}" presName="sibTrans" presStyleCnt="0"/>
      <dgm:spPr/>
    </dgm:pt>
    <dgm:pt modelId="{B1751601-70DF-4A6C-9C79-4E474FB00E2A}" type="pres">
      <dgm:prSet presAssocID="{95CED9C6-FEB1-424F-B9C8-7ED952A5E9F4}" presName="node" presStyleLbl="node1" presStyleIdx="2" presStyleCnt="5">
        <dgm:presLayoutVars>
          <dgm:bulletEnabled val="1"/>
        </dgm:presLayoutVars>
      </dgm:prSet>
      <dgm:spPr/>
    </dgm:pt>
    <dgm:pt modelId="{D0EA05A3-91EA-425C-A07B-1C1F9163FF87}" type="pres">
      <dgm:prSet presAssocID="{F2753E35-844F-4A8B-BE05-1BFDF49B3E01}" presName="sibTrans" presStyleCnt="0"/>
      <dgm:spPr/>
    </dgm:pt>
    <dgm:pt modelId="{5BD22236-BB13-47FE-9F1D-1457468EA4F2}" type="pres">
      <dgm:prSet presAssocID="{FDC8A85A-6BE3-47D0-8F07-D8C2DD1FE6E2}" presName="node" presStyleLbl="node1" presStyleIdx="3" presStyleCnt="5">
        <dgm:presLayoutVars>
          <dgm:bulletEnabled val="1"/>
        </dgm:presLayoutVars>
      </dgm:prSet>
      <dgm:spPr/>
    </dgm:pt>
    <dgm:pt modelId="{583EBD57-B004-421A-BD4B-26D1370D9060}" type="pres">
      <dgm:prSet presAssocID="{2BF8578B-FB32-4313-B659-D26DA19E5E03}" presName="sibTrans" presStyleCnt="0"/>
      <dgm:spPr/>
    </dgm:pt>
    <dgm:pt modelId="{6E73A922-8018-4C8F-811C-5B8AC36F4F81}" type="pres">
      <dgm:prSet presAssocID="{921263EF-CBE0-4D11-BFA3-5A8A15E92174}" presName="node" presStyleLbl="node1" presStyleIdx="4" presStyleCnt="5">
        <dgm:presLayoutVars>
          <dgm:bulletEnabled val="1"/>
        </dgm:presLayoutVars>
      </dgm:prSet>
      <dgm:spPr/>
    </dgm:pt>
  </dgm:ptLst>
  <dgm:cxnLst>
    <dgm:cxn modelId="{39AEC920-363E-4D98-83B4-83906BEAD4A4}" srcId="{57E7E808-F47F-4F57-BE26-746FF6959D36}" destId="{A76E06EC-F16E-4C51-9A8E-770187374F0E}" srcOrd="1" destOrd="0" parTransId="{68B29A8B-228C-4E87-9231-67544019E009}" sibTransId="{F7606ACA-B779-4A9A-BF64-CF8C26FEC674}"/>
    <dgm:cxn modelId="{F4C4E823-5E62-4121-8C8A-772C4CC0ADB2}" srcId="{57E7E808-F47F-4F57-BE26-746FF6959D36}" destId="{95CED9C6-FEB1-424F-B9C8-7ED952A5E9F4}" srcOrd="2" destOrd="0" parTransId="{EB009FA1-0039-4EAA-9E55-1F8011DCA6FE}" sibTransId="{F2753E35-844F-4A8B-BE05-1BFDF49B3E01}"/>
    <dgm:cxn modelId="{807E4F31-9BE1-4ECB-B723-10CD8BA5FCF3}" srcId="{57E7E808-F47F-4F57-BE26-746FF6959D36}" destId="{921263EF-CBE0-4D11-BFA3-5A8A15E92174}" srcOrd="4" destOrd="0" parTransId="{3D092638-419D-41EE-AC3F-ED7D4A7EA619}" sibTransId="{70AEDBB0-4B74-43FB-824C-5CF3B0A94896}"/>
    <dgm:cxn modelId="{FAECF245-DBCC-41D9-A926-DC83B87E7497}" type="presOf" srcId="{A76E06EC-F16E-4C51-9A8E-770187374F0E}" destId="{6BD3C723-208C-41AD-8891-282C72F82E31}" srcOrd="0" destOrd="0" presId="urn:microsoft.com/office/officeart/2005/8/layout/default"/>
    <dgm:cxn modelId="{5512C246-0178-4591-A1EF-273259058DB6}" type="presOf" srcId="{FDC8A85A-6BE3-47D0-8F07-D8C2DD1FE6E2}" destId="{5BD22236-BB13-47FE-9F1D-1457468EA4F2}" srcOrd="0" destOrd="0" presId="urn:microsoft.com/office/officeart/2005/8/layout/default"/>
    <dgm:cxn modelId="{77CE6468-BB92-480D-97C2-DFF346F75983}" type="presOf" srcId="{95CED9C6-FEB1-424F-B9C8-7ED952A5E9F4}" destId="{B1751601-70DF-4A6C-9C79-4E474FB00E2A}" srcOrd="0" destOrd="0" presId="urn:microsoft.com/office/officeart/2005/8/layout/default"/>
    <dgm:cxn modelId="{A269D86D-5F02-4650-ACAB-D6CFFBBC81FE}" type="presOf" srcId="{921263EF-CBE0-4D11-BFA3-5A8A15E92174}" destId="{6E73A922-8018-4C8F-811C-5B8AC36F4F81}" srcOrd="0" destOrd="0" presId="urn:microsoft.com/office/officeart/2005/8/layout/default"/>
    <dgm:cxn modelId="{AA275C85-BA2C-45DD-87E4-852AE675A693}" srcId="{57E7E808-F47F-4F57-BE26-746FF6959D36}" destId="{843E22F8-3AA7-4E7D-81BD-21E50D3F155D}" srcOrd="0" destOrd="0" parTransId="{0FB90137-7760-4491-812B-31C2B8ADF783}" sibTransId="{9CAD8A54-AA55-48AB-8F5B-CB8C8D4ECE53}"/>
    <dgm:cxn modelId="{E37A0392-D2FF-4624-90C8-34C460D62D9B}" srcId="{57E7E808-F47F-4F57-BE26-746FF6959D36}" destId="{FDC8A85A-6BE3-47D0-8F07-D8C2DD1FE6E2}" srcOrd="3" destOrd="0" parTransId="{58E0FAEE-FF1E-4330-9764-748FDC4125F9}" sibTransId="{2BF8578B-FB32-4313-B659-D26DA19E5E03}"/>
    <dgm:cxn modelId="{7D475796-DA87-464D-AC41-C4986D00B9B0}" type="presOf" srcId="{843E22F8-3AA7-4E7D-81BD-21E50D3F155D}" destId="{A747AD02-F867-41F7-998B-7CA3D1DE4889}" srcOrd="0" destOrd="0" presId="urn:microsoft.com/office/officeart/2005/8/layout/default"/>
    <dgm:cxn modelId="{0EE835D0-44BA-4817-8942-82733A6FF539}" type="presOf" srcId="{57E7E808-F47F-4F57-BE26-746FF6959D36}" destId="{5E47852F-CE05-445F-99BD-81A92A94B56B}" srcOrd="0" destOrd="0" presId="urn:microsoft.com/office/officeart/2005/8/layout/default"/>
    <dgm:cxn modelId="{FA5FFF80-E2CC-44F6-8D03-F41FF8023314}" type="presParOf" srcId="{5E47852F-CE05-445F-99BD-81A92A94B56B}" destId="{A747AD02-F867-41F7-998B-7CA3D1DE4889}" srcOrd="0" destOrd="0" presId="urn:microsoft.com/office/officeart/2005/8/layout/default"/>
    <dgm:cxn modelId="{92762A73-809F-4E07-8ADF-E6AD276659A4}" type="presParOf" srcId="{5E47852F-CE05-445F-99BD-81A92A94B56B}" destId="{1F42648B-9150-4623-9C7E-DC6F93BBCB69}" srcOrd="1" destOrd="0" presId="urn:microsoft.com/office/officeart/2005/8/layout/default"/>
    <dgm:cxn modelId="{2EF55F76-1837-4481-B7FD-6A51D83A1D8C}" type="presParOf" srcId="{5E47852F-CE05-445F-99BD-81A92A94B56B}" destId="{6BD3C723-208C-41AD-8891-282C72F82E31}" srcOrd="2" destOrd="0" presId="urn:microsoft.com/office/officeart/2005/8/layout/default"/>
    <dgm:cxn modelId="{A4451CE4-DEDC-49D5-8E8F-6D14132A6531}" type="presParOf" srcId="{5E47852F-CE05-445F-99BD-81A92A94B56B}" destId="{B4DC6D72-A7A6-4419-B2B3-711B06BB8E24}" srcOrd="3" destOrd="0" presId="urn:microsoft.com/office/officeart/2005/8/layout/default"/>
    <dgm:cxn modelId="{2A6FF4D8-0E3C-4CB8-97B3-8B110F0573A7}" type="presParOf" srcId="{5E47852F-CE05-445F-99BD-81A92A94B56B}" destId="{B1751601-70DF-4A6C-9C79-4E474FB00E2A}" srcOrd="4" destOrd="0" presId="urn:microsoft.com/office/officeart/2005/8/layout/default"/>
    <dgm:cxn modelId="{3A28B38B-0A9E-49A6-871C-FBEB51A11B71}" type="presParOf" srcId="{5E47852F-CE05-445F-99BD-81A92A94B56B}" destId="{D0EA05A3-91EA-425C-A07B-1C1F9163FF87}" srcOrd="5" destOrd="0" presId="urn:microsoft.com/office/officeart/2005/8/layout/default"/>
    <dgm:cxn modelId="{4D620B20-A53A-45DA-B254-41D94E6DDBBA}" type="presParOf" srcId="{5E47852F-CE05-445F-99BD-81A92A94B56B}" destId="{5BD22236-BB13-47FE-9F1D-1457468EA4F2}" srcOrd="6" destOrd="0" presId="urn:microsoft.com/office/officeart/2005/8/layout/default"/>
    <dgm:cxn modelId="{9327099B-5CC8-4B34-8E96-13E3DC7C6BE1}" type="presParOf" srcId="{5E47852F-CE05-445F-99BD-81A92A94B56B}" destId="{583EBD57-B004-421A-BD4B-26D1370D9060}" srcOrd="7" destOrd="0" presId="urn:microsoft.com/office/officeart/2005/8/layout/default"/>
    <dgm:cxn modelId="{A54E4FBD-19F4-4E2E-866B-F28868850608}" type="presParOf" srcId="{5E47852F-CE05-445F-99BD-81A92A94B56B}" destId="{6E73A922-8018-4C8F-811C-5B8AC36F4F8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C434D-F455-4B72-ABFC-52B888CAD921}">
      <dsp:nvSpPr>
        <dsp:cNvPr id="0" name=""/>
        <dsp:cNvSpPr/>
      </dsp:nvSpPr>
      <dsp:spPr>
        <a:xfrm>
          <a:off x="0" y="1756"/>
          <a:ext cx="11101387" cy="89026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EA359-2D9E-4AF8-9571-C6E32AF505BF}">
      <dsp:nvSpPr>
        <dsp:cNvPr id="0" name=""/>
        <dsp:cNvSpPr/>
      </dsp:nvSpPr>
      <dsp:spPr>
        <a:xfrm>
          <a:off x="269305" y="202066"/>
          <a:ext cx="489645" cy="4896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B32C1-D3B0-46FB-9834-99F39000FDD1}">
      <dsp:nvSpPr>
        <dsp:cNvPr id="0" name=""/>
        <dsp:cNvSpPr/>
      </dsp:nvSpPr>
      <dsp:spPr>
        <a:xfrm>
          <a:off x="1028256" y="1756"/>
          <a:ext cx="10073130" cy="890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20" tIns="94220" rIns="94220" bIns="942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Denne </a:t>
          </a:r>
          <a:r>
            <a:rPr lang="nb-NO" sz="2200" kern="1200">
              <a:latin typeface="Arial" panose="020B0604020202020204"/>
            </a:rPr>
            <a:t>presentasjonen</a:t>
          </a:r>
          <a:r>
            <a:rPr lang="nb-NO" sz="2200" kern="1200"/>
            <a:t> er ment som en forberedelse og innføring i medarbeidersamtaler rettet mot medarbeidere</a:t>
          </a:r>
          <a:endParaRPr lang="en-US" sz="2200" kern="1200"/>
        </a:p>
      </dsp:txBody>
      <dsp:txXfrm>
        <a:off x="1028256" y="1756"/>
        <a:ext cx="10073130" cy="890265"/>
      </dsp:txXfrm>
    </dsp:sp>
    <dsp:sp modelId="{745ADE59-BAC1-4B6A-BFC2-CC551A446872}">
      <dsp:nvSpPr>
        <dsp:cNvPr id="0" name=""/>
        <dsp:cNvSpPr/>
      </dsp:nvSpPr>
      <dsp:spPr>
        <a:xfrm>
          <a:off x="0" y="1114588"/>
          <a:ext cx="11101387" cy="89026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18353-BE04-44BF-A86B-21912F8C6C7B}">
      <dsp:nvSpPr>
        <dsp:cNvPr id="0" name=""/>
        <dsp:cNvSpPr/>
      </dsp:nvSpPr>
      <dsp:spPr>
        <a:xfrm>
          <a:off x="269305" y="1314898"/>
          <a:ext cx="489645" cy="4896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E28D4-324D-4026-9552-1C222F3E0E19}">
      <dsp:nvSpPr>
        <dsp:cNvPr id="0" name=""/>
        <dsp:cNvSpPr/>
      </dsp:nvSpPr>
      <dsp:spPr>
        <a:xfrm>
          <a:off x="1028256" y="1114588"/>
          <a:ext cx="10073130" cy="890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20" tIns="94220" rIns="94220" bIns="942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>
              <a:latin typeface="Arial" panose="020B0604020202020204"/>
            </a:rPr>
            <a:t>Leder eller HR kan bruke presentasjonen for å holde en gjennomgang med medarbeidere</a:t>
          </a:r>
          <a:endParaRPr lang="nb-NO" sz="2200" kern="1200"/>
        </a:p>
      </dsp:txBody>
      <dsp:txXfrm>
        <a:off x="1028256" y="1114588"/>
        <a:ext cx="10073130" cy="890265"/>
      </dsp:txXfrm>
    </dsp:sp>
    <dsp:sp modelId="{6B2CA810-5D29-4C63-A6CF-BEDDC982C5AA}">
      <dsp:nvSpPr>
        <dsp:cNvPr id="0" name=""/>
        <dsp:cNvSpPr/>
      </dsp:nvSpPr>
      <dsp:spPr>
        <a:xfrm>
          <a:off x="0" y="2227420"/>
          <a:ext cx="11101387" cy="89026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FE2AC-FF69-4DAE-90F3-3440C960CC98}">
      <dsp:nvSpPr>
        <dsp:cNvPr id="0" name=""/>
        <dsp:cNvSpPr/>
      </dsp:nvSpPr>
      <dsp:spPr>
        <a:xfrm>
          <a:off x="269305" y="2427729"/>
          <a:ext cx="489645" cy="4896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AAD05-705E-440B-B732-8BFD62D1570A}">
      <dsp:nvSpPr>
        <dsp:cNvPr id="0" name=""/>
        <dsp:cNvSpPr/>
      </dsp:nvSpPr>
      <dsp:spPr>
        <a:xfrm>
          <a:off x="1028256" y="2227420"/>
          <a:ext cx="10073130" cy="890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20" tIns="94220" rIns="94220" bIns="942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Presentasjonen inneholder oppgaver og ansvarsfordeling</a:t>
          </a:r>
          <a:endParaRPr lang="en-US" sz="2200" kern="1200"/>
        </a:p>
      </dsp:txBody>
      <dsp:txXfrm>
        <a:off x="1028256" y="2227420"/>
        <a:ext cx="10073130" cy="890265"/>
      </dsp:txXfrm>
    </dsp:sp>
    <dsp:sp modelId="{32883E1E-9913-43C1-8E53-51A88120E1B0}">
      <dsp:nvSpPr>
        <dsp:cNvPr id="0" name=""/>
        <dsp:cNvSpPr/>
      </dsp:nvSpPr>
      <dsp:spPr>
        <a:xfrm>
          <a:off x="0" y="3340251"/>
          <a:ext cx="11101387" cy="89026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EB46-D46A-4F7F-9807-1C8CCE0F3501}">
      <dsp:nvSpPr>
        <dsp:cNvPr id="0" name=""/>
        <dsp:cNvSpPr/>
      </dsp:nvSpPr>
      <dsp:spPr>
        <a:xfrm>
          <a:off x="269305" y="3540561"/>
          <a:ext cx="489645" cy="4896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5FB86-80E0-4D41-9E66-63D1CDADA92E}">
      <dsp:nvSpPr>
        <dsp:cNvPr id="0" name=""/>
        <dsp:cNvSpPr/>
      </dsp:nvSpPr>
      <dsp:spPr>
        <a:xfrm>
          <a:off x="1028256" y="3340251"/>
          <a:ext cx="10073130" cy="890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20" tIns="94220" rIns="94220" bIns="942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Lysarkene inneholder manus, se notatene under </a:t>
          </a:r>
          <a:r>
            <a:rPr lang="nb-NO" sz="2200" kern="1200">
              <a:latin typeface="Arial" panose="020B0604020202020204"/>
            </a:rPr>
            <a:t>hvert</a:t>
          </a:r>
          <a:r>
            <a:rPr lang="nb-NO" sz="2200" kern="1200"/>
            <a:t> </a:t>
          </a:r>
          <a:r>
            <a:rPr lang="nb-NO" sz="2200" kern="1200">
              <a:latin typeface="Arial" panose="020B0604020202020204"/>
            </a:rPr>
            <a:t>lysbilde.</a:t>
          </a:r>
          <a:r>
            <a:rPr lang="nb-NO" sz="2200" kern="1200"/>
            <a:t> Manuset kan ledere, eller </a:t>
          </a:r>
          <a:r>
            <a:rPr lang="nb-NO" sz="2200" kern="1200">
              <a:latin typeface="Arial" panose="020B0604020202020204"/>
            </a:rPr>
            <a:t>medarbeidere </a:t>
          </a:r>
          <a:r>
            <a:rPr lang="nb-NO" sz="2200" kern="1200"/>
            <a:t>lese </a:t>
          </a:r>
          <a:r>
            <a:rPr lang="nb-NO" sz="2200" kern="1200">
              <a:latin typeface="Arial" panose="020B0604020202020204"/>
            </a:rPr>
            <a:t>som en fordypelse</a:t>
          </a:r>
          <a:endParaRPr lang="en-US" sz="2200" kern="1200" dirty="0">
            <a:latin typeface="Arial" panose="020B0604020202020204"/>
          </a:endParaRPr>
        </a:p>
      </dsp:txBody>
      <dsp:txXfrm>
        <a:off x="1028256" y="3340251"/>
        <a:ext cx="10073130" cy="890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730B1-71BE-43BF-835D-8F964F75C2B9}">
      <dsp:nvSpPr>
        <dsp:cNvPr id="0" name=""/>
        <dsp:cNvSpPr/>
      </dsp:nvSpPr>
      <dsp:spPr>
        <a:xfrm>
          <a:off x="3355735" y="840548"/>
          <a:ext cx="6854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822" y="45720"/>
              </a:lnTo>
              <a:lnTo>
                <a:pt x="359822" y="49585"/>
              </a:lnTo>
              <a:lnTo>
                <a:pt x="685445" y="4958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ECECEC"/>
            </a:solidFill>
          </a:endParaRPr>
        </a:p>
      </dsp:txBody>
      <dsp:txXfrm>
        <a:off x="3680556" y="882870"/>
        <a:ext cx="35802" cy="6794"/>
      </dsp:txXfrm>
    </dsp:sp>
    <dsp:sp modelId="{D759F4F6-B1D2-4CEF-95D4-EF37E989EDD0}">
      <dsp:nvSpPr>
        <dsp:cNvPr id="0" name=""/>
        <dsp:cNvSpPr/>
      </dsp:nvSpPr>
      <dsp:spPr>
        <a:xfrm>
          <a:off x="403308" y="0"/>
          <a:ext cx="2954226" cy="17725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60" tIns="151951" rIns="144760" bIns="15195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solidFill>
                <a:srgbClr val="FFFFFF"/>
              </a:solidFill>
            </a:rPr>
            <a:t>Sett av tid til å </a:t>
          </a:r>
          <a:br>
            <a:rPr lang="nb-NO" sz="1800" kern="1200" dirty="0">
              <a:solidFill>
                <a:srgbClr val="FFFFFF"/>
              </a:solidFill>
            </a:rPr>
          </a:br>
          <a:r>
            <a:rPr lang="nb-NO" sz="1800" kern="1200" dirty="0">
              <a:solidFill>
                <a:srgbClr val="FFFFFF"/>
              </a:solidFill>
            </a:rPr>
            <a:t>forberede deg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403308" y="0"/>
        <a:ext cx="2954226" cy="1772536"/>
      </dsp:txXfrm>
    </dsp:sp>
    <dsp:sp modelId="{A0C9520E-D802-4312-A02D-40344A9B3DE4}">
      <dsp:nvSpPr>
        <dsp:cNvPr id="0" name=""/>
        <dsp:cNvSpPr/>
      </dsp:nvSpPr>
      <dsp:spPr>
        <a:xfrm>
          <a:off x="7026007" y="844413"/>
          <a:ext cx="6488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87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ECECEC"/>
            </a:solidFill>
          </a:endParaRPr>
        </a:p>
      </dsp:txBody>
      <dsp:txXfrm>
        <a:off x="7333456" y="886736"/>
        <a:ext cx="33973" cy="6794"/>
      </dsp:txXfrm>
    </dsp:sp>
    <dsp:sp modelId="{6FFDC0B9-23AD-4902-9491-91B20B5F05CE}">
      <dsp:nvSpPr>
        <dsp:cNvPr id="0" name=""/>
        <dsp:cNvSpPr/>
      </dsp:nvSpPr>
      <dsp:spPr>
        <a:xfrm>
          <a:off x="4073580" y="3865"/>
          <a:ext cx="2954226" cy="17725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60" tIns="151951" rIns="144760" bIns="151951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800" kern="1200" dirty="0">
              <a:solidFill>
                <a:srgbClr val="ECECEC"/>
              </a:solidFill>
            </a:rPr>
          </a:br>
          <a:r>
            <a:rPr lang="nb-NO" sz="1800" kern="1200" dirty="0">
              <a:solidFill>
                <a:srgbClr val="FFFFFF"/>
              </a:solidFill>
            </a:rPr>
            <a:t>Ta utgangspunkt i forberedelsesskjemaet</a:t>
          </a:r>
          <a:endParaRPr lang="en-US" sz="1800" kern="1200" dirty="0">
            <a:solidFill>
              <a:srgbClr val="FFFFFF"/>
            </a:solidFill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>
              <a:solidFill>
                <a:srgbClr val="FFFFFF"/>
              </a:solidFill>
            </a:rPr>
            <a:t>Noter ned stikkord, spørsmål og kommentarer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4073580" y="3865"/>
        <a:ext cx="2954226" cy="1772536"/>
      </dsp:txXfrm>
    </dsp:sp>
    <dsp:sp modelId="{1848866D-DEAC-489E-89FF-56A39769FD5F}">
      <dsp:nvSpPr>
        <dsp:cNvPr id="0" name=""/>
        <dsp:cNvSpPr/>
      </dsp:nvSpPr>
      <dsp:spPr>
        <a:xfrm>
          <a:off x="1916995" y="1774601"/>
          <a:ext cx="7267397" cy="648872"/>
        </a:xfrm>
        <a:custGeom>
          <a:avLst/>
          <a:gdLst/>
          <a:ahLst/>
          <a:cxnLst/>
          <a:rect l="0" t="0" r="0" b="0"/>
          <a:pathLst>
            <a:path>
              <a:moveTo>
                <a:pt x="7267397" y="0"/>
              </a:moveTo>
              <a:lnTo>
                <a:pt x="7267397" y="341536"/>
              </a:lnTo>
              <a:lnTo>
                <a:pt x="0" y="341536"/>
              </a:lnTo>
              <a:lnTo>
                <a:pt x="0" y="64887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ECECEC"/>
            </a:solidFill>
          </a:endParaRPr>
        </a:p>
      </dsp:txBody>
      <dsp:txXfrm>
        <a:off x="5368216" y="2095640"/>
        <a:ext cx="364954" cy="6794"/>
      </dsp:txXfrm>
    </dsp:sp>
    <dsp:sp modelId="{34441259-1F07-4D37-A9C5-A80D161CBFE3}">
      <dsp:nvSpPr>
        <dsp:cNvPr id="0" name=""/>
        <dsp:cNvSpPr/>
      </dsp:nvSpPr>
      <dsp:spPr>
        <a:xfrm>
          <a:off x="7707279" y="3865"/>
          <a:ext cx="2954226" cy="17725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60" tIns="151951" rIns="144760" bIns="15195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solidFill>
                <a:srgbClr val="FFFFFF"/>
              </a:solidFill>
            </a:rPr>
            <a:t>Tenk over hva du er god til, trives med og har lyst til å jobbe med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7707279" y="3865"/>
        <a:ext cx="2954226" cy="1772536"/>
      </dsp:txXfrm>
    </dsp:sp>
    <dsp:sp modelId="{E15AEC0A-DB64-4DB1-B48B-57F0FA927A8F}">
      <dsp:nvSpPr>
        <dsp:cNvPr id="0" name=""/>
        <dsp:cNvSpPr/>
      </dsp:nvSpPr>
      <dsp:spPr>
        <a:xfrm>
          <a:off x="3392308" y="3296421"/>
          <a:ext cx="6488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87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ECECEC"/>
            </a:solidFill>
          </a:endParaRPr>
        </a:p>
      </dsp:txBody>
      <dsp:txXfrm>
        <a:off x="3699757" y="3338744"/>
        <a:ext cx="33973" cy="6794"/>
      </dsp:txXfrm>
    </dsp:sp>
    <dsp:sp modelId="{0DBAA08B-1B82-444E-81C1-783B264C1087}">
      <dsp:nvSpPr>
        <dsp:cNvPr id="0" name=""/>
        <dsp:cNvSpPr/>
      </dsp:nvSpPr>
      <dsp:spPr>
        <a:xfrm>
          <a:off x="439881" y="2455873"/>
          <a:ext cx="2954226" cy="17725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60" tIns="151951" rIns="144760" bIns="15195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solidFill>
                <a:srgbClr val="FFFFFF"/>
              </a:solidFill>
            </a:rPr>
            <a:t>Få oversikt over enhetens mål og strategi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439881" y="2455873"/>
        <a:ext cx="2954226" cy="1772536"/>
      </dsp:txXfrm>
    </dsp:sp>
    <dsp:sp modelId="{371DDF6C-7E29-41CF-B6A2-3DE7F390EB68}">
      <dsp:nvSpPr>
        <dsp:cNvPr id="0" name=""/>
        <dsp:cNvSpPr/>
      </dsp:nvSpPr>
      <dsp:spPr>
        <a:xfrm>
          <a:off x="4073580" y="2455873"/>
          <a:ext cx="2954226" cy="17725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60" tIns="151951" rIns="144760" bIns="15195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solidFill>
                <a:srgbClr val="FFFFFF"/>
              </a:solidFill>
            </a:rPr>
            <a:t>Tenk over hvordan du kan være med på at enheten når sine mål og hva du trenger for å gjøre en best mulig jobb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4073580" y="2455873"/>
        <a:ext cx="2954226" cy="177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C4D0F-AB0F-4277-9019-692F3EBCC928}">
      <dsp:nvSpPr>
        <dsp:cNvPr id="0" name=""/>
        <dsp:cNvSpPr/>
      </dsp:nvSpPr>
      <dsp:spPr>
        <a:xfrm>
          <a:off x="0" y="3434"/>
          <a:ext cx="11101387" cy="5651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3A144-9874-4186-AAE4-391D5BD62C08}">
      <dsp:nvSpPr>
        <dsp:cNvPr id="0" name=""/>
        <dsp:cNvSpPr/>
      </dsp:nvSpPr>
      <dsp:spPr>
        <a:xfrm>
          <a:off x="170958" y="130593"/>
          <a:ext cx="311138" cy="3108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339B3-F9A7-4C88-B4A1-DC72772C1D7C}">
      <dsp:nvSpPr>
        <dsp:cNvPr id="0" name=""/>
        <dsp:cNvSpPr/>
      </dsp:nvSpPr>
      <dsp:spPr>
        <a:xfrm>
          <a:off x="653056" y="3434"/>
          <a:ext cx="4995624" cy="58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81" tIns="61681" rIns="61681" bIns="616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latin typeface="Arial" panose="020B0604020202020204"/>
              <a:ea typeface="+mn-ea"/>
              <a:cs typeface="+mn-cs"/>
            </a:rPr>
            <a:t>Vær forberedt!</a:t>
          </a:r>
          <a:endParaRPr lang="en-US" sz="1600" kern="1200">
            <a:latin typeface="Arial" panose="020B0604020202020204"/>
            <a:ea typeface="+mn-ea"/>
            <a:cs typeface="+mn-cs"/>
          </a:endParaRPr>
        </a:p>
      </dsp:txBody>
      <dsp:txXfrm>
        <a:off x="653056" y="3434"/>
        <a:ext cx="4995624" cy="582814"/>
      </dsp:txXfrm>
    </dsp:sp>
    <dsp:sp modelId="{F0F74C40-25FF-4047-BAB3-5383E4D5580B}">
      <dsp:nvSpPr>
        <dsp:cNvPr id="0" name=""/>
        <dsp:cNvSpPr/>
      </dsp:nvSpPr>
      <dsp:spPr>
        <a:xfrm>
          <a:off x="5648680" y="3434"/>
          <a:ext cx="5442649" cy="58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81" tIns="61681" rIns="61681" bIns="6168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Bruk notatene fra forberedelsene og ta ansvar for å få </a:t>
          </a:r>
          <a:br>
            <a:rPr lang="nb-NO" sz="1400" kern="1200"/>
          </a:br>
          <a:r>
            <a:rPr lang="nb-NO" sz="1400" kern="1200"/>
            <a:t>frem det du vil oppnå med samtalen.</a:t>
          </a:r>
          <a:endParaRPr lang="en-US" sz="1400" kern="1200"/>
        </a:p>
      </dsp:txBody>
      <dsp:txXfrm>
        <a:off x="5648680" y="3434"/>
        <a:ext cx="5442649" cy="582814"/>
      </dsp:txXfrm>
    </dsp:sp>
    <dsp:sp modelId="{2D39C6F6-7FF7-4DF6-8B9A-E2D18EEC10D4}">
      <dsp:nvSpPr>
        <dsp:cNvPr id="0" name=""/>
        <dsp:cNvSpPr/>
      </dsp:nvSpPr>
      <dsp:spPr>
        <a:xfrm>
          <a:off x="0" y="731952"/>
          <a:ext cx="11101387" cy="5651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14A81-9B3A-4F4C-ADC7-9472CD3E47AC}">
      <dsp:nvSpPr>
        <dsp:cNvPr id="0" name=""/>
        <dsp:cNvSpPr/>
      </dsp:nvSpPr>
      <dsp:spPr>
        <a:xfrm>
          <a:off x="170958" y="859111"/>
          <a:ext cx="311138" cy="3108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92700-C4F8-457D-9AB5-0AAD939556B7}">
      <dsp:nvSpPr>
        <dsp:cNvPr id="0" name=""/>
        <dsp:cNvSpPr/>
      </dsp:nvSpPr>
      <dsp:spPr>
        <a:xfrm>
          <a:off x="653056" y="731952"/>
          <a:ext cx="4995624" cy="58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81" tIns="61681" rIns="61681" bIns="616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latin typeface="Arial" panose="020B0604020202020204"/>
              <a:ea typeface="+mn-ea"/>
              <a:cs typeface="+mn-cs"/>
            </a:rPr>
            <a:t>Vær åpen og tydelig!</a:t>
          </a:r>
          <a:endParaRPr lang="en-US" sz="1600" kern="1200">
            <a:latin typeface="Arial" panose="020B0604020202020204"/>
            <a:ea typeface="+mn-ea"/>
            <a:cs typeface="+mn-cs"/>
          </a:endParaRPr>
        </a:p>
      </dsp:txBody>
      <dsp:txXfrm>
        <a:off x="653056" y="731952"/>
        <a:ext cx="4995624" cy="582814"/>
      </dsp:txXfrm>
    </dsp:sp>
    <dsp:sp modelId="{0BBE576F-7611-4245-8E49-8658243BBA2E}">
      <dsp:nvSpPr>
        <dsp:cNvPr id="0" name=""/>
        <dsp:cNvSpPr/>
      </dsp:nvSpPr>
      <dsp:spPr>
        <a:xfrm>
          <a:off x="5648680" y="731952"/>
          <a:ext cx="5442649" cy="58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81" tIns="61681" rIns="61681" bIns="6168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latin typeface="Arial" panose="020B0604020202020204"/>
              <a:ea typeface="+mn-ea"/>
              <a:cs typeface="+mn-cs"/>
            </a:rPr>
            <a:t>Leder kan ikke gjette hva som er viktig for deg.  </a:t>
          </a:r>
          <a:endParaRPr lang="en-US" sz="1400" kern="1200">
            <a:latin typeface="Arial" panose="020B0604020202020204"/>
            <a:ea typeface="+mn-ea"/>
            <a:cs typeface="+mn-cs"/>
          </a:endParaRPr>
        </a:p>
      </dsp:txBody>
      <dsp:txXfrm>
        <a:off x="5648680" y="731952"/>
        <a:ext cx="5442649" cy="582814"/>
      </dsp:txXfrm>
    </dsp:sp>
    <dsp:sp modelId="{EFFFD273-0E11-4B44-A9A5-30ED4ED20D1C}">
      <dsp:nvSpPr>
        <dsp:cNvPr id="0" name=""/>
        <dsp:cNvSpPr/>
      </dsp:nvSpPr>
      <dsp:spPr>
        <a:xfrm>
          <a:off x="0" y="1460470"/>
          <a:ext cx="11101387" cy="5651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1C48C-8350-43DE-ADB2-78629D387CE5}">
      <dsp:nvSpPr>
        <dsp:cNvPr id="0" name=""/>
        <dsp:cNvSpPr/>
      </dsp:nvSpPr>
      <dsp:spPr>
        <a:xfrm>
          <a:off x="170958" y="1587630"/>
          <a:ext cx="311138" cy="3108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9D2FB-7E69-45E1-A426-7763C8D58AB7}">
      <dsp:nvSpPr>
        <dsp:cNvPr id="0" name=""/>
        <dsp:cNvSpPr/>
      </dsp:nvSpPr>
      <dsp:spPr>
        <a:xfrm>
          <a:off x="653056" y="1460470"/>
          <a:ext cx="4995624" cy="58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81" tIns="61681" rIns="61681" bIns="616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latin typeface="Arial" panose="020B0604020202020204"/>
              <a:ea typeface="+mn-ea"/>
              <a:cs typeface="+mn-cs"/>
            </a:rPr>
            <a:t>Gi leder konstruktiv tilbakemelding!</a:t>
          </a:r>
          <a:endParaRPr lang="en-US" sz="1600" kern="1200">
            <a:latin typeface="Arial" panose="020B0604020202020204"/>
            <a:ea typeface="+mn-ea"/>
            <a:cs typeface="+mn-cs"/>
          </a:endParaRPr>
        </a:p>
      </dsp:txBody>
      <dsp:txXfrm>
        <a:off x="653056" y="1460470"/>
        <a:ext cx="4995624" cy="582814"/>
      </dsp:txXfrm>
    </dsp:sp>
    <dsp:sp modelId="{8F348387-B19B-4A7A-B1DD-0309B1D8A36F}">
      <dsp:nvSpPr>
        <dsp:cNvPr id="0" name=""/>
        <dsp:cNvSpPr/>
      </dsp:nvSpPr>
      <dsp:spPr>
        <a:xfrm>
          <a:off x="5648680" y="1460470"/>
          <a:ext cx="5442649" cy="58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81" tIns="61681" rIns="61681" bIns="6168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latin typeface="Arial" panose="020B0604020202020204"/>
              <a:ea typeface="+mn-ea"/>
              <a:cs typeface="+mn-cs"/>
            </a:rPr>
            <a:t>Bidra til god ledelse og gjør det enkelt for leder å være en god leder for deg.</a:t>
          </a:r>
          <a:endParaRPr lang="en-US" sz="1400" kern="1200">
            <a:latin typeface="Arial" panose="020B0604020202020204"/>
            <a:ea typeface="+mn-ea"/>
            <a:cs typeface="+mn-cs"/>
          </a:endParaRPr>
        </a:p>
      </dsp:txBody>
      <dsp:txXfrm>
        <a:off x="5648680" y="1460470"/>
        <a:ext cx="5442649" cy="582814"/>
      </dsp:txXfrm>
    </dsp:sp>
    <dsp:sp modelId="{62997A26-A283-4242-A6FB-DBFFB341E461}">
      <dsp:nvSpPr>
        <dsp:cNvPr id="0" name=""/>
        <dsp:cNvSpPr/>
      </dsp:nvSpPr>
      <dsp:spPr>
        <a:xfrm>
          <a:off x="0" y="2188988"/>
          <a:ext cx="11101387" cy="5651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E49F1-3E71-4751-975C-746DDC83E39E}">
      <dsp:nvSpPr>
        <dsp:cNvPr id="0" name=""/>
        <dsp:cNvSpPr/>
      </dsp:nvSpPr>
      <dsp:spPr>
        <a:xfrm>
          <a:off x="170958" y="2316148"/>
          <a:ext cx="311138" cy="3108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47B69-2D21-4280-86D3-524AFF6474E9}">
      <dsp:nvSpPr>
        <dsp:cNvPr id="0" name=""/>
        <dsp:cNvSpPr/>
      </dsp:nvSpPr>
      <dsp:spPr>
        <a:xfrm>
          <a:off x="653056" y="2188988"/>
          <a:ext cx="4995624" cy="58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81" tIns="61681" rIns="61681" bIns="616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latin typeface="Arial" panose="020B0604020202020204"/>
              <a:ea typeface="+mn-ea"/>
              <a:cs typeface="+mn-cs"/>
            </a:rPr>
            <a:t>Vær framtidsfokusert!</a:t>
          </a:r>
          <a:endParaRPr lang="en-US" sz="1600" kern="1200">
            <a:latin typeface="Arial" panose="020B0604020202020204"/>
            <a:ea typeface="+mn-ea"/>
            <a:cs typeface="+mn-cs"/>
          </a:endParaRPr>
        </a:p>
      </dsp:txBody>
      <dsp:txXfrm>
        <a:off x="653056" y="2188988"/>
        <a:ext cx="4995624" cy="582814"/>
      </dsp:txXfrm>
    </dsp:sp>
    <dsp:sp modelId="{FA93971C-00D0-4135-8C38-2A182A408E63}">
      <dsp:nvSpPr>
        <dsp:cNvPr id="0" name=""/>
        <dsp:cNvSpPr/>
      </dsp:nvSpPr>
      <dsp:spPr>
        <a:xfrm>
          <a:off x="5648680" y="2188988"/>
          <a:ext cx="5442649" cy="58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81" tIns="61681" rIns="61681" bIns="6168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latin typeface="Arial" panose="020B0604020202020204"/>
              <a:ea typeface="+mn-ea"/>
              <a:cs typeface="+mn-cs"/>
            </a:rPr>
            <a:t>Gi uttrykk for dine ambisjoner og mål.</a:t>
          </a:r>
          <a:endParaRPr lang="en-US" sz="1400" kern="1200">
            <a:latin typeface="Arial" panose="020B0604020202020204"/>
            <a:ea typeface="+mn-ea"/>
            <a:cs typeface="+mn-cs"/>
          </a:endParaRPr>
        </a:p>
      </dsp:txBody>
      <dsp:txXfrm>
        <a:off x="5648680" y="2188988"/>
        <a:ext cx="5442649" cy="582814"/>
      </dsp:txXfrm>
    </dsp:sp>
    <dsp:sp modelId="{2F7AADA8-DEC9-4DFD-ABC3-077D3624E557}">
      <dsp:nvSpPr>
        <dsp:cNvPr id="0" name=""/>
        <dsp:cNvSpPr/>
      </dsp:nvSpPr>
      <dsp:spPr>
        <a:xfrm>
          <a:off x="0" y="2917506"/>
          <a:ext cx="11101387" cy="5651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46654-164A-4C4F-8AD3-9BD82B932882}">
      <dsp:nvSpPr>
        <dsp:cNvPr id="0" name=""/>
        <dsp:cNvSpPr/>
      </dsp:nvSpPr>
      <dsp:spPr>
        <a:xfrm>
          <a:off x="170958" y="3044666"/>
          <a:ext cx="311138" cy="3108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CCB2E-82B8-4D55-9B5D-7A54F25D52B6}">
      <dsp:nvSpPr>
        <dsp:cNvPr id="0" name=""/>
        <dsp:cNvSpPr/>
      </dsp:nvSpPr>
      <dsp:spPr>
        <a:xfrm>
          <a:off x="653056" y="2917506"/>
          <a:ext cx="10438273" cy="58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81" tIns="61681" rIns="61681" bIns="61681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latin typeface="Arial" panose="020B0604020202020204"/>
              <a:ea typeface="+mn-ea"/>
              <a:cs typeface="+mn-cs"/>
            </a:rPr>
            <a:t>Skriv referat og utviklingsplan</a:t>
          </a:r>
          <a:endParaRPr lang="en-US" sz="1600" kern="1200">
            <a:latin typeface="Arial" panose="020B0604020202020204"/>
            <a:ea typeface="+mn-ea"/>
            <a:cs typeface="+mn-cs"/>
          </a:endParaRPr>
        </a:p>
      </dsp:txBody>
      <dsp:txXfrm>
        <a:off x="653056" y="2917506"/>
        <a:ext cx="10438273" cy="582814"/>
      </dsp:txXfrm>
    </dsp:sp>
    <dsp:sp modelId="{648F0312-BAA0-40BD-BF54-BE0F2E58917C}">
      <dsp:nvSpPr>
        <dsp:cNvPr id="0" name=""/>
        <dsp:cNvSpPr/>
      </dsp:nvSpPr>
      <dsp:spPr>
        <a:xfrm>
          <a:off x="0" y="3646025"/>
          <a:ext cx="11101387" cy="5651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237D0-8960-49CE-9670-A773FE01D9EA}">
      <dsp:nvSpPr>
        <dsp:cNvPr id="0" name=""/>
        <dsp:cNvSpPr/>
      </dsp:nvSpPr>
      <dsp:spPr>
        <a:xfrm>
          <a:off x="171126" y="3773184"/>
          <a:ext cx="311138" cy="31083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A3250-E08D-41D2-B03D-BF1AAC48AF71}">
      <dsp:nvSpPr>
        <dsp:cNvPr id="0" name=""/>
        <dsp:cNvSpPr/>
      </dsp:nvSpPr>
      <dsp:spPr>
        <a:xfrm>
          <a:off x="653390" y="3646025"/>
          <a:ext cx="10427578" cy="58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81" tIns="61681" rIns="61681" bIns="616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Når samtalen er over, er det opp til deg å gjennomføre </a:t>
          </a:r>
          <a:br>
            <a:rPr lang="nb-NO" sz="1600" kern="1200"/>
          </a:br>
          <a:r>
            <a:rPr lang="nb-NO" sz="1600" kern="1200"/>
            <a:t>din del av det dere ble enige om for at du skal få til den utviklingen som var ditt mål.</a:t>
          </a:r>
          <a:endParaRPr lang="en-US" sz="1600" kern="1200"/>
        </a:p>
      </dsp:txBody>
      <dsp:txXfrm>
        <a:off x="653390" y="3646025"/>
        <a:ext cx="10427578" cy="582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7AD02-F867-41F7-998B-7CA3D1DE4889}">
      <dsp:nvSpPr>
        <dsp:cNvPr id="0" name=""/>
        <dsp:cNvSpPr/>
      </dsp:nvSpPr>
      <dsp:spPr>
        <a:xfrm>
          <a:off x="0" y="701501"/>
          <a:ext cx="2176363" cy="1305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Medarbeiderskap handler om samspill </a:t>
          </a:r>
          <a:br>
            <a:rPr lang="nb-NO" sz="15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</a:br>
          <a:r>
            <a:rPr lang="nb-NO" sz="12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– Et godt arbeidsmiljø skapes sammen, ikke bare av ledere.</a:t>
          </a:r>
          <a:endParaRPr lang="en-US" sz="1200" kern="12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0" y="701501"/>
        <a:ext cx="2176363" cy="1305818"/>
      </dsp:txXfrm>
    </dsp:sp>
    <dsp:sp modelId="{6BD3C723-208C-41AD-8891-282C72F82E31}">
      <dsp:nvSpPr>
        <dsp:cNvPr id="0" name=""/>
        <dsp:cNvSpPr/>
      </dsp:nvSpPr>
      <dsp:spPr>
        <a:xfrm>
          <a:off x="2393999" y="701501"/>
          <a:ext cx="2176363" cy="1305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/>
            <a:t>Ta ansvar for egen utvikling</a:t>
          </a:r>
          <a:br>
            <a:rPr lang="nb-NO" sz="1500" kern="1200"/>
          </a:br>
          <a:r>
            <a:rPr lang="nb-NO" sz="12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– Vær proaktiv i å sette mål, be om tilbakemelding og bidra til din egen læring.</a:t>
          </a:r>
          <a:endParaRPr lang="en-US" sz="1200" kern="12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2393999" y="701501"/>
        <a:ext cx="2176363" cy="1305818"/>
      </dsp:txXfrm>
    </dsp:sp>
    <dsp:sp modelId="{B1751601-70DF-4A6C-9C79-4E474FB00E2A}">
      <dsp:nvSpPr>
        <dsp:cNvPr id="0" name=""/>
        <dsp:cNvSpPr/>
      </dsp:nvSpPr>
      <dsp:spPr>
        <a:xfrm>
          <a:off x="4787999" y="701501"/>
          <a:ext cx="2176363" cy="1305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/>
            <a:t>Vær en god kollega</a:t>
          </a:r>
          <a:r>
            <a:rPr lang="nb-NO" sz="1400" kern="120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– Støtt og inkluder andre, del kunnskap og skap en kultur for samarbeid.</a:t>
          </a:r>
          <a:endParaRPr lang="en-US" sz="1200" kern="12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4787999" y="701501"/>
        <a:ext cx="2176363" cy="1305818"/>
      </dsp:txXfrm>
    </dsp:sp>
    <dsp:sp modelId="{5BD22236-BB13-47FE-9F1D-1457468EA4F2}">
      <dsp:nvSpPr>
        <dsp:cNvPr id="0" name=""/>
        <dsp:cNvSpPr/>
      </dsp:nvSpPr>
      <dsp:spPr>
        <a:xfrm>
          <a:off x="1196999" y="2224955"/>
          <a:ext cx="2176363" cy="1305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Kommuniser åpent og konstruktivt</a:t>
          </a:r>
          <a:r>
            <a:rPr lang="nb-NO" sz="1400" kern="1200" dirty="0"/>
            <a:t> </a:t>
          </a:r>
          <a:br>
            <a:rPr lang="nb-NO" sz="1500" kern="1200" dirty="0"/>
          </a:br>
          <a:r>
            <a:rPr lang="nb-NO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– Si fra om utfordringer, kom med forslag og delta aktivt i dialogen.</a:t>
          </a:r>
          <a:endParaRPr lang="en-US" sz="12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196999" y="2224955"/>
        <a:ext cx="2176363" cy="1305818"/>
      </dsp:txXfrm>
    </dsp:sp>
    <dsp:sp modelId="{6E73A922-8018-4C8F-811C-5B8AC36F4F81}">
      <dsp:nvSpPr>
        <dsp:cNvPr id="0" name=""/>
        <dsp:cNvSpPr/>
      </dsp:nvSpPr>
      <dsp:spPr>
        <a:xfrm>
          <a:off x="3590999" y="2224955"/>
          <a:ext cx="2176363" cy="1305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📌</a:t>
          </a:r>
          <a:r>
            <a:rPr lang="nb-NO" sz="1400" b="1" kern="1200" dirty="0"/>
            <a:t>Lær mer om medarbeiderskap:</a:t>
          </a:r>
          <a:br>
            <a:rPr lang="nb-NO" sz="1700" kern="1200" dirty="0"/>
          </a:br>
          <a:r>
            <a:rPr lang="nb-NO" sz="1400" b="1" kern="1200" dirty="0">
              <a:solidFill>
                <a:srgbClr val="FFFF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DFØs kurs i tillit og medarbeiderskap</a:t>
          </a:r>
          <a:endParaRPr lang="en-US" sz="1700" kern="1200" dirty="0">
            <a:solidFill>
              <a:srgbClr val="FFFFFF"/>
            </a:solidFill>
          </a:endParaRPr>
        </a:p>
      </dsp:txBody>
      <dsp:txXfrm>
        <a:off x="3590999" y="2224955"/>
        <a:ext cx="2176363" cy="1305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17.03.2025</a:t>
            </a:fld>
            <a:endParaRPr lang="nb-NO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17.03.2025</a:t>
            </a:fld>
            <a:endParaRPr lang="nb-NO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aeringsplattformen.dfo.no/kursoversikt/tillit-og-medarbeiderska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17.03.2025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201538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Her finner du en oversikt over forberedelsene medarbeidere gjør før medarbeidersamtalen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17.03.2025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3652552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Det er en felles </a:t>
            </a:r>
            <a:r>
              <a:rPr lang="nb-NO" err="1"/>
              <a:t>forberedelsesmal</a:t>
            </a:r>
            <a:r>
              <a:rPr lang="nb-NO"/>
              <a:t> for ledere og medarbeidere. </a:t>
            </a:r>
          </a:p>
          <a:p>
            <a:r>
              <a:rPr lang="nb-NO"/>
              <a:t>Malene finner du på Arbeidsgiverportalen</a:t>
            </a:r>
          </a:p>
          <a:p>
            <a:r>
              <a:rPr lang="nb-NO"/>
              <a:t>Hvert punkt inneholder hjelpespørsmål, disse er rettet mot medarbeideren. Ledere forbereder seg på de samme punktene</a:t>
            </a:r>
          </a:p>
          <a:p>
            <a:r>
              <a:rPr lang="nb-NO"/>
              <a:t>Det er plass i skjemaet til å fylle ut digitalt, eventuelt skrive ut og notere på arket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17.03.2025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3986772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Det er en felles </a:t>
            </a:r>
            <a:r>
              <a:rPr lang="nb-NO" err="1"/>
              <a:t>forberedelsesmal</a:t>
            </a:r>
            <a:r>
              <a:rPr lang="nb-NO"/>
              <a:t> for ledere og </a:t>
            </a:r>
            <a:r>
              <a:rPr lang="nb-NO" err="1"/>
              <a:t>og</a:t>
            </a:r>
            <a:r>
              <a:rPr lang="nb-NO"/>
              <a:t> overordnet leder</a:t>
            </a:r>
          </a:p>
          <a:p>
            <a:r>
              <a:rPr lang="nb-NO"/>
              <a:t>Malene finner du på Arbeidsgiverportalen</a:t>
            </a:r>
          </a:p>
          <a:p>
            <a:r>
              <a:rPr lang="nb-NO"/>
              <a:t>Hvert punkt inneholder hjelpespørsmål, disse er rettet mot medarbeideren. Ledere forbereder seg på de samme punktene</a:t>
            </a:r>
          </a:p>
          <a:p>
            <a:r>
              <a:rPr lang="nb-NO"/>
              <a:t>Det er plass i skjemaet til å fylle ut digitalt, eventuelt skrive ut og notere på arket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17.03.2025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255761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1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å få en god start, er det vanlig at medarbeideren skriver et referat fra samtalen.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1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Referatet kan godt være kort, og det trenger bare å inneholde de viktigste tingene dere ble enige om.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1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Vanligvis signeres referatet av leder og medarbeider og er en dokumentasjon av samtalen.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1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tillegg til referatet, er det vanlig at medarbeider skriver et utkast til utviklingsplan. I mange virksomheter er dette ett dokument. Utviklingsplanen beskriver de tiltakene dere har blitt enige om.   Målene for tiltakene bør noteres i planen.  Hvis det er noen spesielle krav til gjennomføringen, eller man er avhengig av andre for å gjennomføre tiltaket, kan det beskrives i kommentarfeltet.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1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Utkast til utviklingsplan skal sendes lederen din for godkjenning, og skal signeres av dere begge.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1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å sikre at du får gjennomført utviklingstiltakene, kan det være lurt å legge inn påminnelser til deg selv og sette av tid i kalenderen.</a:t>
            </a:r>
          </a:p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17.03.2025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267995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Malen finnes på Arbeidsgiverportalen</a:t>
            </a:r>
          </a:p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17.03.2025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3345387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1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Etter samtalen er det viktig å dokumentere det dere har snakket om i et referat og de konkrete utviklingstiltakene dere er enige om i en utviklingsplan.  Utviklingsplanen er et styringsdokument for deg når det gjelder din egen utvikling i det kommende året, og det er ditt ansvar å gjennomføre tiltakene. Dersom du på en eller annen måte skulle ha problemer med dette, så ta det opp med lederen din.</a:t>
            </a:r>
            <a:br>
              <a:rPr lang="nb-NO" sz="1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b-NO" sz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1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kan være tjenlig med et oppfølgingsmøte i løpet av året.  Det er et insitament til å gjøre opp status, det er en fin måte å informere lederen din på og i den grad ikke alt går etter planen, er det en god anledning til i fellesskap å finne ut hva dere gjør med det. Her kan dere sammen vurdere måloppnåelse og resultater så langt.</a:t>
            </a:r>
          </a:p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17.03.2025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1488439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17.03.2025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6255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Medarbeiderskap handler om hvordan vi som ansatte bidrar til arbeidsmiljøet, samspillet og utviklingen i organisasjonen. Selv om ledere har et viktig ansvar, er vi alle med på å forme kulturen og arbeidsdagen vår.</a:t>
            </a:r>
            <a:br>
              <a:rPr lang="nb-NO"/>
            </a:br>
            <a:endParaRPr lang="nb-NO"/>
          </a:p>
          <a:p>
            <a:r>
              <a:rPr lang="nb-NO"/>
              <a:t>Først og fremst handler medarbeiderskap om </a:t>
            </a:r>
            <a:r>
              <a:rPr lang="nb-NO" b="1"/>
              <a:t>samspill</a:t>
            </a:r>
            <a:r>
              <a:rPr lang="nb-NO"/>
              <a:t>. Et godt arbeidsmiljø skapes ikke bare av gode ledere, men også av engasjerte medarbeidere som tar ansvar, samarbeider og bygger tillit.</a:t>
            </a:r>
            <a:br>
              <a:rPr lang="nb-NO"/>
            </a:br>
            <a:endParaRPr lang="nb-NO"/>
          </a:p>
          <a:p>
            <a:r>
              <a:rPr lang="nb-NO"/>
              <a:t>Et viktig prinsipp er å </a:t>
            </a:r>
            <a:r>
              <a:rPr lang="nb-NO" b="1"/>
              <a:t>ta ansvar for egen utvikling</a:t>
            </a:r>
            <a:r>
              <a:rPr lang="nb-NO"/>
              <a:t>. Det betyr å være bevisst på egne mål, søke læring og være åpen for tilbakemeldinger. Å være en god medarbeider handler også om å </a:t>
            </a:r>
            <a:r>
              <a:rPr lang="nb-NO" b="1"/>
              <a:t>være en god kollega</a:t>
            </a:r>
            <a:r>
              <a:rPr lang="nb-NO"/>
              <a:t> – å støtte andre, dele kunnskap og bidra til et inkluderende miljø.</a:t>
            </a:r>
            <a:br>
              <a:rPr lang="nb-NO"/>
            </a:br>
            <a:endParaRPr lang="nb-NO"/>
          </a:p>
          <a:p>
            <a:r>
              <a:rPr lang="nb-NO"/>
              <a:t>God kommunikasjon er en kjerneverdi i medarbeiderskap. </a:t>
            </a:r>
            <a:r>
              <a:rPr lang="nb-NO" b="1"/>
              <a:t>Åpen og konstruktiv dialog</a:t>
            </a:r>
            <a:r>
              <a:rPr lang="nb-NO"/>
              <a:t> hjelper oss med å løse utfordringer, skape forståelse og utvikle gode løsninger sammen.</a:t>
            </a:r>
            <a:br>
              <a:rPr lang="nb-NO"/>
            </a:br>
            <a:endParaRPr lang="nb-NO"/>
          </a:p>
          <a:p>
            <a:r>
              <a:rPr lang="nb-NO"/>
              <a:t>Til slutt: Husk at medarbeidersamtalen ikke er en isolert hendelse. </a:t>
            </a:r>
            <a:r>
              <a:rPr lang="nb-NO" b="1"/>
              <a:t>Den er starten på en kontinuerlig dialog</a:t>
            </a:r>
            <a:r>
              <a:rPr lang="nb-NO"/>
              <a:t>. Små justeringer, jevnlig tilbakemelding og gode samtaler i hverdagen er like viktige for utvikling og trivsel.</a:t>
            </a:r>
            <a:br>
              <a:rPr lang="nb-NO"/>
            </a:br>
            <a:endParaRPr lang="nb-NO"/>
          </a:p>
          <a:p>
            <a:r>
              <a:rPr lang="nb-NO"/>
              <a:t>For de som ønsker å dykke dypere inn i dette temaet, anbefaler vi </a:t>
            </a:r>
            <a:r>
              <a:rPr lang="nb-NO" err="1"/>
              <a:t>DFØs</a:t>
            </a:r>
            <a:r>
              <a:rPr lang="nb-NO"/>
              <a:t> kurs i </a:t>
            </a:r>
            <a:r>
              <a:rPr lang="nb-NO" b="1"/>
              <a:t>tillit og medarbeiderskap</a:t>
            </a:r>
            <a:r>
              <a:rPr lang="nb-NO"/>
              <a:t>:</a:t>
            </a:r>
            <a:br>
              <a:rPr lang="nb-NO"/>
            </a:br>
            <a:r>
              <a:rPr lang="nb-NO"/>
              <a:t>📌 </a:t>
            </a:r>
            <a:r>
              <a:rPr lang="nb-NO" b="1">
                <a:hlinkClick r:id="rId3"/>
              </a:rPr>
              <a:t>Kurset finner du her</a:t>
            </a:r>
            <a:r>
              <a:rPr lang="nb-NO"/>
              <a:t>."</a:t>
            </a:r>
          </a:p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17.03.2025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207794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en undertittel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17.03.2025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5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27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en undertittel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7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6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0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6347F3C-5137-A6C5-E230-DACD6E3874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353D6FDD-E3B7-4344-18FF-3123408493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en undertittel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AB62AF80-2748-F285-1E6E-3817977BE02C}"/>
              </a:ext>
            </a:extLst>
          </p:cNvPr>
          <p:cNvCxnSpPr/>
          <p:nvPr userDrawn="1"/>
        </p:nvCxnSpPr>
        <p:spPr>
          <a:xfrm>
            <a:off x="4294800" y="3787200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256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288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45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17.03.2025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16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616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044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93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666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476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33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235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316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17.03.2025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17.03.2025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17.03.2025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17.03.2025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17.03.2025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65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17.03.2025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17.03.2025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8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17.03.2025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17.03.2025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17.03.2025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17.03.2025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99" r:id="rId2"/>
    <p:sldLayoutId id="2147483796" r:id="rId3"/>
    <p:sldLayoutId id="2147483727" r:id="rId4"/>
    <p:sldLayoutId id="2147483729" r:id="rId5"/>
    <p:sldLayoutId id="2147483730" r:id="rId6"/>
    <p:sldLayoutId id="2147483728" r:id="rId7"/>
    <p:sldLayoutId id="2147483731" r:id="rId8"/>
    <p:sldLayoutId id="2147483732" r:id="rId9"/>
    <p:sldLayoutId id="2147483743" r:id="rId10"/>
    <p:sldLayoutId id="2147483726" r:id="rId11"/>
    <p:sldLayoutId id="2147483774" r:id="rId12"/>
    <p:sldLayoutId id="2147483775" r:id="rId13"/>
    <p:sldLayoutId id="2147483776" r:id="rId14"/>
    <p:sldLayoutId id="2147483800" r:id="rId15"/>
    <p:sldLayoutId id="2147483755" r:id="rId16"/>
    <p:sldLayoutId id="2147483770" r:id="rId17"/>
    <p:sldLayoutId id="2147483771" r:id="rId18"/>
    <p:sldLayoutId id="2147483801" r:id="rId19"/>
    <p:sldLayoutId id="2147483780" r:id="rId20"/>
    <p:sldLayoutId id="2147483781" r:id="rId21"/>
    <p:sldLayoutId id="2147483782" r:id="rId22"/>
    <p:sldLayoutId id="2147483802" r:id="rId23"/>
    <p:sldLayoutId id="2147483777" r:id="rId24"/>
    <p:sldLayoutId id="2147483778" r:id="rId25"/>
    <p:sldLayoutId id="2147483779" r:id="rId26"/>
    <p:sldLayoutId id="2147483803" r:id="rId27"/>
    <p:sldLayoutId id="2147483703" r:id="rId28"/>
    <p:sldLayoutId id="2147483749" r:id="rId29"/>
    <p:sldLayoutId id="2147483704" r:id="rId30"/>
    <p:sldLayoutId id="2147483750" r:id="rId31"/>
    <p:sldLayoutId id="2147483705" r:id="rId32"/>
    <p:sldLayoutId id="2147483751" r:id="rId33"/>
    <p:sldLayoutId id="2147483707" r:id="rId34"/>
    <p:sldLayoutId id="2147483797" r:id="rId35"/>
    <p:sldLayoutId id="2147483798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  <p:sldLayoutId id="2147483795" r:id="rId48"/>
    <p:sldLayoutId id="2147483733" r:id="rId49"/>
    <p:sldLayoutId id="2147483747" r:id="rId50"/>
    <p:sldLayoutId id="2147483748" r:id="rId51"/>
    <p:sldLayoutId id="2147483783" r:id="rId52"/>
    <p:sldLayoutId id="2147483765" r:id="rId53"/>
    <p:sldLayoutId id="2147483764" r:id="rId54"/>
    <p:sldLayoutId id="2147483725" r:id="rId55"/>
    <p:sldLayoutId id="2147483746" r:id="rId56"/>
    <p:sldLayoutId id="2147483766" r:id="rId57"/>
    <p:sldLayoutId id="2147483767" r:id="rId58"/>
    <p:sldLayoutId id="2147483804" r:id="rId59"/>
    <p:sldLayoutId id="2147483772" r:id="rId60"/>
    <p:sldLayoutId id="2147483773" r:id="rId61"/>
    <p:sldLayoutId id="2147483719" r:id="rId62"/>
    <p:sldLayoutId id="2147483805" r:id="rId63"/>
    <p:sldLayoutId id="2147483744" r:id="rId64"/>
    <p:sldLayoutId id="2147483745" r:id="rId65"/>
    <p:sldLayoutId id="2147483768" r:id="rId66"/>
    <p:sldLayoutId id="2147483769" r:id="rId67"/>
    <p:sldLayoutId id="2147483806" r:id="rId68"/>
    <p:sldLayoutId id="2147483807" r:id="rId69"/>
    <p:sldLayoutId id="2147483808" r:id="rId70"/>
    <p:sldLayoutId id="2147483660" r:id="rId7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smilende personer som er kolleger.">
            <a:extLst>
              <a:ext uri="{FF2B5EF4-FFF2-40B4-BE49-F238E27FC236}">
                <a16:creationId xmlns:a16="http://schemas.microsoft.com/office/drawing/2014/main" id="{C33A51BF-C9B2-DB80-4F4A-A8300B6E3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04683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B816E17-C1E4-A104-C94D-9F84ADC5C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4046838"/>
          </a:xfrm>
          <a:prstGeom prst="rect">
            <a:avLst/>
          </a:prstGeom>
          <a:solidFill>
            <a:srgbClr val="0085C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err="1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AE37015-0E3A-9B44-BFC4-FC7E3E489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7" y="1964810"/>
            <a:ext cx="11122025" cy="1792287"/>
          </a:xfrm>
        </p:spPr>
        <p:txBody>
          <a:bodyPr/>
          <a:lstStyle/>
          <a:p>
            <a:r>
              <a:rPr lang="nb-NO" dirty="0"/>
              <a:t>Medarbeidersamtalen </a:t>
            </a:r>
            <a:br>
              <a:rPr lang="nb-NO" dirty="0"/>
            </a:br>
            <a:r>
              <a:rPr lang="nb-NO" dirty="0"/>
              <a:t>i staten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BA2D057-7B60-5153-CFCB-95F3AABD4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033" y="4413283"/>
            <a:ext cx="11122025" cy="1192427"/>
          </a:xfrm>
        </p:spPr>
        <p:txBody>
          <a:bodyPr/>
          <a:lstStyle/>
          <a:p>
            <a:r>
              <a:rPr lang="nb-NO" sz="2800" dirty="0"/>
              <a:t>Kom i gang for medarbeidere</a:t>
            </a:r>
          </a:p>
        </p:txBody>
      </p:sp>
    </p:spTree>
    <p:extLst>
      <p:ext uri="{BB962C8B-B14F-4D97-AF65-F5344CB8AC3E}">
        <p14:creationId xmlns:p14="http://schemas.microsoft.com/office/powerpoint/2010/main" val="13835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CF684-6663-1C82-D083-664FE7F0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</a:t>
            </a:r>
            <a:r>
              <a:rPr lang="nb-NO" dirty="0"/>
              <a:t>brukes referatet fra </a:t>
            </a:r>
            <a:r>
              <a:rPr lang="nb-NO"/>
              <a:t>medarbeidersamtalen til</a:t>
            </a:r>
            <a:r>
              <a:rPr lang="nb-NO" dirty="0"/>
              <a:t>?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68E18D-E109-4356-7093-E10E859328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nb-NO"/>
              <a:t>Om virksomheten ønsker, kan </a:t>
            </a:r>
            <a:r>
              <a:rPr lang="nb-NO" dirty="0"/>
              <a:t>den </a:t>
            </a:r>
            <a:r>
              <a:rPr lang="nb-NO"/>
              <a:t>samle inn opplæringsbehovene fra samtalene for å planlegge og organisere opplæringstiltak</a:t>
            </a:r>
            <a:r>
              <a:rPr lang="nb-NO" dirty="0"/>
              <a:t>.</a:t>
            </a:r>
            <a:endParaRPr lang="nb-NO" dirty="0">
              <a:cs typeface="Arial" panose="020B0604020202020204"/>
            </a:endParaRPr>
          </a:p>
          <a:p>
            <a:pPr marL="215900" indent="-215900"/>
            <a:endParaRPr lang="nb-NO" dirty="0">
              <a:cs typeface="Arial" panose="020B0604020202020204"/>
            </a:endParaRPr>
          </a:p>
          <a:p>
            <a:pPr marL="215900" indent="-215900"/>
            <a:endParaRPr lang="nb-NO" dirty="0">
              <a:cs typeface="Arial" panose="020B0604020202020204"/>
            </a:endParaRPr>
          </a:p>
          <a:p>
            <a:pPr marL="215900" indent="-215900"/>
            <a:endParaRPr lang="nb-NO">
              <a:cs typeface="Arial" panose="020B0604020202020204"/>
            </a:endParaRPr>
          </a:p>
          <a:p>
            <a:pPr marL="215900" indent="-215900"/>
            <a:endParaRPr lang="nb-NO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21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831BE3F1-496C-03BE-ECD0-92D6251B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</p:spPr>
        <p:txBody>
          <a:bodyPr anchor="t">
            <a:normAutofit/>
          </a:bodyPr>
          <a:lstStyle/>
          <a:p>
            <a:r>
              <a:rPr lang="nb-NO" sz="2500" dirty="0"/>
              <a:t>Vis medarbeiderskap </a:t>
            </a:r>
            <a:br>
              <a:rPr lang="nb-NO" sz="2500" dirty="0"/>
            </a:br>
            <a:r>
              <a:rPr lang="nb-NO" sz="2500" dirty="0"/>
              <a:t>– din rolle i et godt arbeidsmiljø</a:t>
            </a:r>
          </a:p>
        </p:txBody>
      </p:sp>
      <p:pic>
        <p:nvPicPr>
          <p:cNvPr id="7" name="Plassholder for bilde 6" descr="Et bilde som inneholder klær, person, utendørs, jeans">
            <a:extLst>
              <a:ext uri="{FF2B5EF4-FFF2-40B4-BE49-F238E27FC236}">
                <a16:creationId xmlns:a16="http://schemas.microsoft.com/office/drawing/2014/main" id="{8C29B66F-6B44-328B-9FFA-4A7496FD829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9713" y="0"/>
            <a:ext cx="4332287" cy="6858000"/>
          </a:xfrm>
        </p:spPr>
      </p:pic>
      <p:graphicFrame>
        <p:nvGraphicFramePr>
          <p:cNvPr id="8" name="Plassholder for innhold 5">
            <a:extLst>
              <a:ext uri="{FF2B5EF4-FFF2-40B4-BE49-F238E27FC236}">
                <a16:creationId xmlns:a16="http://schemas.microsoft.com/office/drawing/2014/main" id="{19838AC9-2B74-6A53-7847-9D297B26B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46236539"/>
              </p:ext>
            </p:extLst>
          </p:nvPr>
        </p:nvGraphicFramePr>
        <p:xfrm>
          <a:off x="536574" y="1717675"/>
          <a:ext cx="6964363" cy="423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63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6A73CFB-97A9-7DD0-3F72-D23388BD29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6575" y="-689588"/>
            <a:ext cx="11101388" cy="689588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Direktoratet for forvaltning og økonomistyring</a:t>
            </a:r>
          </a:p>
        </p:txBody>
      </p:sp>
    </p:spTree>
    <p:extLst>
      <p:ext uri="{BB962C8B-B14F-4D97-AF65-F5344CB8AC3E}">
        <p14:creationId xmlns:p14="http://schemas.microsoft.com/office/powerpoint/2010/main" val="6666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7839FC-A9F1-A34E-F5AC-DDB8BC43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</p:spPr>
        <p:txBody>
          <a:bodyPr anchor="t">
            <a:normAutofit/>
          </a:bodyPr>
          <a:lstStyle/>
          <a:p>
            <a:r>
              <a:rPr lang="nb-NO"/>
              <a:t>Om denne presentasjonen</a:t>
            </a:r>
          </a:p>
        </p:txBody>
      </p:sp>
      <p:graphicFrame>
        <p:nvGraphicFramePr>
          <p:cNvPr id="5" name="Plassholder for innhold 2" descr="En tabellpresentasjon av hva PPT-en inneholder">
            <a:extLst>
              <a:ext uri="{FF2B5EF4-FFF2-40B4-BE49-F238E27FC236}">
                <a16:creationId xmlns:a16="http://schemas.microsoft.com/office/drawing/2014/main" id="{7696A66C-EC0B-A5B1-2CD1-CFA2C14803E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469694"/>
              </p:ext>
            </p:extLst>
          </p:nvPr>
        </p:nvGraphicFramePr>
        <p:xfrm>
          <a:off x="393140" y="1385982"/>
          <a:ext cx="11101387" cy="423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39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F002C1-4BD6-4281-A68A-5120DDC0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medarbeidersamtalen i staten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EC6BB6-4AFD-4420-B2A3-B8526FE612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342" y="1312863"/>
            <a:ext cx="11101387" cy="4734297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 fontAlgn="base">
              <a:spcAft>
                <a:spcPts val="800"/>
              </a:spcAft>
            </a:pPr>
            <a:r>
              <a:rPr lang="nb-NO" sz="2000">
                <a:solidFill>
                  <a:srgbClr val="000000"/>
                </a:solidFill>
              </a:rPr>
              <a:t>A</a:t>
            </a:r>
            <a:r>
              <a:rPr lang="nb-NO" sz="2000" b="0" i="0">
                <a:solidFill>
                  <a:srgbClr val="000000"/>
                </a:solidFill>
                <a:effectLst/>
              </a:rPr>
              <a:t>lle ansatte bør ha minst </a:t>
            </a:r>
            <a:r>
              <a:rPr lang="nb-NO" sz="2000" dirty="0">
                <a:solidFill>
                  <a:srgbClr val="000000"/>
                </a:solidFill>
              </a:rPr>
              <a:t>én</a:t>
            </a:r>
            <a:r>
              <a:rPr lang="nb-NO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2000" b="0" i="0">
                <a:solidFill>
                  <a:srgbClr val="000000"/>
                </a:solidFill>
                <a:effectLst/>
              </a:rPr>
              <a:t>samtale i året med sin nærmeste leder.</a:t>
            </a:r>
            <a:endParaRPr lang="nb-NO"/>
          </a:p>
          <a:p>
            <a:pPr marL="215900" indent="-215900" fontAlgn="base">
              <a:spcAft>
                <a:spcPts val="800"/>
              </a:spcAft>
            </a:pPr>
            <a:r>
              <a:rPr lang="nb-NO" sz="2000" b="0" i="0">
                <a:solidFill>
                  <a:srgbClr val="000000"/>
                </a:solidFill>
                <a:effectLst/>
              </a:rPr>
              <a:t>En medarbeidersamtale er først og fremst en samtale om utvikling av </a:t>
            </a:r>
            <a:r>
              <a:rPr lang="nb-NO" sz="2000">
                <a:solidFill>
                  <a:srgbClr val="000000"/>
                </a:solidFill>
              </a:rPr>
              <a:t>deg som medarbeider</a:t>
            </a:r>
            <a:r>
              <a:rPr lang="nb-NO" sz="2000" b="0" i="0">
                <a:solidFill>
                  <a:srgbClr val="000000"/>
                </a:solidFill>
                <a:effectLst/>
              </a:rPr>
              <a:t> sett opp mot enhetens mål og behov, samt trivsel på arbeidsplassen. Det skal være en samtale som gir motivasjon og som er fremtidsrettet. Samtalen bør inneholde: </a:t>
            </a:r>
            <a:endParaRPr lang="nb-NO" sz="2000" b="0" i="0">
              <a:solidFill>
                <a:srgbClr val="000000"/>
              </a:solidFill>
              <a:effectLst/>
              <a:cs typeface="Arial"/>
            </a:endParaRPr>
          </a:p>
          <a:p>
            <a:pPr marL="431800" lvl="1" indent="-215900" fontAlgn="base"/>
            <a:r>
              <a:rPr lang="nb-NO" sz="1800" dirty="0">
                <a:solidFill>
                  <a:srgbClr val="000000"/>
                </a:solidFill>
              </a:rPr>
              <a:t>tilbakeblikk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>
                <a:solidFill>
                  <a:srgbClr val="000000"/>
                </a:solidFill>
                <a:effectLst/>
              </a:rPr>
              <a:t>på forrige periode </a:t>
            </a:r>
            <a:endParaRPr lang="nb-NO" sz="1800" b="0" i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431800" lvl="1" indent="-215900" fontAlgn="base"/>
            <a:r>
              <a:rPr lang="nb-NO" sz="1800">
                <a:solidFill>
                  <a:srgbClr val="000000"/>
                </a:solidFill>
              </a:rPr>
              <a:t>mål</a:t>
            </a:r>
            <a:r>
              <a:rPr lang="nb-NO" sz="1800" b="0" i="0">
                <a:solidFill>
                  <a:srgbClr val="000000"/>
                </a:solidFill>
                <a:effectLst/>
              </a:rPr>
              <a:t>, ansvar og oppgaver i kommende periode </a:t>
            </a:r>
            <a:endParaRPr lang="nb-NO" sz="1800" b="0" i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431800" lvl="1" indent="-215900" fontAlgn="base"/>
            <a:r>
              <a:rPr lang="nb-NO" sz="1800">
                <a:solidFill>
                  <a:srgbClr val="000000"/>
                </a:solidFill>
              </a:rPr>
              <a:t>utvikling</a:t>
            </a:r>
            <a:r>
              <a:rPr lang="nb-NO" sz="1800" b="0" i="0">
                <a:solidFill>
                  <a:srgbClr val="000000"/>
                </a:solidFill>
                <a:effectLst/>
              </a:rPr>
              <a:t> og kompetansebehov fremover </a:t>
            </a:r>
            <a:endParaRPr lang="nb-NO" sz="1800" b="0" i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431800" lvl="1" indent="-215900" fontAlgn="base"/>
            <a:r>
              <a:rPr lang="nb-NO" sz="1800" dirty="0">
                <a:solidFill>
                  <a:srgbClr val="000000"/>
                </a:solidFill>
              </a:rPr>
              <a:t>arbeidsmiljø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>
                <a:solidFill>
                  <a:srgbClr val="000000"/>
                </a:solidFill>
                <a:effectLst/>
              </a:rPr>
              <a:t>og motivasjon/trivsel </a:t>
            </a:r>
            <a:endParaRPr lang="nb-NO" sz="1800" b="0" i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431800" lvl="1" indent="-215900" fontAlgn="base"/>
            <a:r>
              <a:rPr lang="nb-NO" sz="1800" dirty="0">
                <a:solidFill>
                  <a:srgbClr val="000000"/>
                </a:solidFill>
              </a:rPr>
              <a:t>tiltaksplan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>
                <a:solidFill>
                  <a:srgbClr val="000000"/>
                </a:solidFill>
                <a:effectLst/>
              </a:rPr>
              <a:t>med ansvarsfordeling  </a:t>
            </a:r>
            <a:endParaRPr lang="nb-NO" sz="1800" b="0" i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431800" lvl="1" indent="-215900" fontAlgn="base">
              <a:spcAft>
                <a:spcPts val="800"/>
              </a:spcAft>
            </a:pPr>
            <a:endParaRPr lang="nb-NO" sz="1600" b="0" i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215900" indent="-215900" algn="l" rtl="0" fontAlgn="base">
              <a:spcAft>
                <a:spcPts val="800"/>
              </a:spcAft>
            </a:pPr>
            <a:r>
              <a:rPr lang="nb-NO" sz="2000" b="0" i="0">
                <a:solidFill>
                  <a:srgbClr val="000000"/>
                </a:solidFill>
                <a:effectLst/>
              </a:rPr>
              <a:t>På virksomhetsnivå kan innhold fra medarbeidersamtalene brukes til å sammenstille kompetansebehovet</a:t>
            </a:r>
            <a:r>
              <a:rPr lang="nb-NO" sz="2000" dirty="0">
                <a:solidFill>
                  <a:srgbClr val="000000"/>
                </a:solidFill>
              </a:rPr>
              <a:t>,</a:t>
            </a:r>
            <a:r>
              <a:rPr lang="nb-NO" sz="2000" b="0" i="0">
                <a:solidFill>
                  <a:srgbClr val="000000"/>
                </a:solidFill>
                <a:effectLst/>
              </a:rPr>
              <a:t> og være et viktig innspill på hva slags kompetansetiltak som virksomheten vil prioritere.</a:t>
            </a:r>
            <a:endParaRPr lang="nb-NO" sz="20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7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93CB4A-9BC2-AD76-0515-5461B1B7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Forberedelser før medarbeidersamtalen</a:t>
            </a:r>
          </a:p>
        </p:txBody>
      </p:sp>
      <p:graphicFrame>
        <p:nvGraphicFramePr>
          <p:cNvPr id="9" name="Plassholder for innhold 2">
            <a:extLst>
              <a:ext uri="{FF2B5EF4-FFF2-40B4-BE49-F238E27FC236}">
                <a16:creationId xmlns:a16="http://schemas.microsoft.com/office/drawing/2014/main" id="{2CBF4734-F587-CB02-82B4-727035C25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4914531"/>
              </p:ext>
            </p:extLst>
          </p:nvPr>
        </p:nvGraphicFramePr>
        <p:xfrm>
          <a:off x="536575" y="1717675"/>
          <a:ext cx="11101388" cy="423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27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C4C9381-D293-350E-ABCE-E806593F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Forberedelsesskjema for medarbeidere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5B66A1-66F4-4937-FDDF-E2038B6F87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Tema i samtalen</a:t>
            </a:r>
          </a:p>
          <a:p>
            <a:r>
              <a:rPr lang="nb-NO" sz="2000" dirty="0"/>
              <a:t>Mål for samtalen</a:t>
            </a:r>
          </a:p>
          <a:p>
            <a:r>
              <a:rPr lang="nb-NO" sz="2000" dirty="0"/>
              <a:t>Tilbakeblikk</a:t>
            </a:r>
          </a:p>
          <a:p>
            <a:r>
              <a:rPr lang="nb-NO" sz="2000" dirty="0"/>
              <a:t>Arbeidsoppgaver, mål og verdier</a:t>
            </a:r>
          </a:p>
          <a:p>
            <a:r>
              <a:rPr lang="nb-NO" sz="2000" dirty="0"/>
              <a:t>Mestring og utvikling</a:t>
            </a:r>
          </a:p>
          <a:p>
            <a:r>
              <a:rPr lang="nb-NO" sz="2000" dirty="0"/>
              <a:t>Trivsel, motivasjon og arbeidsglede</a:t>
            </a:r>
          </a:p>
          <a:p>
            <a:r>
              <a:rPr lang="nb-NO" sz="2000" dirty="0"/>
              <a:t>Samarbeid og arbeidsmiljø</a:t>
            </a:r>
          </a:p>
          <a:p>
            <a:r>
              <a:rPr lang="nb-NO" sz="2000" dirty="0"/>
              <a:t>Balanse mellom arbeid og livssituasjon</a:t>
            </a:r>
          </a:p>
          <a:p>
            <a:r>
              <a:rPr lang="nb-NO" sz="2000" dirty="0"/>
              <a:t>Karriereutvikling og veien videre</a:t>
            </a:r>
          </a:p>
        </p:txBody>
      </p:sp>
      <p:pic>
        <p:nvPicPr>
          <p:cNvPr id="6" name="Plassholder for innhold 5" descr="Et bilde av et skjema">
            <a:extLst>
              <a:ext uri="{FF2B5EF4-FFF2-40B4-BE49-F238E27FC236}">
                <a16:creationId xmlns:a16="http://schemas.microsoft.com/office/drawing/2014/main" id="{34CD8245-048B-30B7-FB65-6D99CDF1CD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4504" y="1717675"/>
            <a:ext cx="4278466" cy="4232275"/>
          </a:xfrm>
        </p:spPr>
      </p:pic>
    </p:spTree>
    <p:extLst>
      <p:ext uri="{BB962C8B-B14F-4D97-AF65-F5344CB8AC3E}">
        <p14:creationId xmlns:p14="http://schemas.microsoft.com/office/powerpoint/2010/main" val="105930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357F96-B237-179B-3972-3461A3FC7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Forberedelsesskjema for medarbeidere med lederansvar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F3B941-E264-7CA4-804B-F38A8A7AD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575" y="1386750"/>
            <a:ext cx="5400675" cy="4232275"/>
          </a:xfrm>
        </p:spPr>
        <p:txBody>
          <a:bodyPr/>
          <a:lstStyle/>
          <a:p>
            <a:pPr marL="0" indent="0">
              <a:buNone/>
            </a:pPr>
            <a:r>
              <a:rPr lang="nb-NO" sz="1800"/>
              <a:t>Det er en egen mal for medarbeidere som har lederansvar. Her vil man gå inn på lederoppgaver, lederatferd og forventninger. </a:t>
            </a:r>
          </a:p>
          <a:p>
            <a:pPr marL="0" indent="0">
              <a:buNone/>
            </a:pPr>
            <a:r>
              <a:rPr lang="nb-NO" sz="1600" b="1"/>
              <a:t>Tema i samtalen: </a:t>
            </a:r>
          </a:p>
          <a:p>
            <a:r>
              <a:rPr lang="nb-NO" sz="1600"/>
              <a:t>Mål for samtalen</a:t>
            </a:r>
          </a:p>
          <a:p>
            <a:r>
              <a:rPr lang="nb-NO" sz="1600"/>
              <a:t>Trivsel i lederrollen</a:t>
            </a:r>
          </a:p>
          <a:p>
            <a:r>
              <a:rPr lang="nb-NO" sz="1600"/>
              <a:t>Tilbakeblikk</a:t>
            </a:r>
          </a:p>
          <a:p>
            <a:r>
              <a:rPr lang="nb-NO" sz="1600"/>
              <a:t>Oppgaver fremover</a:t>
            </a:r>
          </a:p>
          <a:p>
            <a:r>
              <a:rPr lang="nb-NO" sz="1600"/>
              <a:t>Forventninger til lederatferd</a:t>
            </a:r>
          </a:p>
          <a:p>
            <a:r>
              <a:rPr lang="nb-NO" sz="1600"/>
              <a:t>Mål for oppgaveledering og lederatferd</a:t>
            </a:r>
          </a:p>
          <a:p>
            <a:r>
              <a:rPr lang="nb-NO" sz="1600"/>
              <a:t>Mine ønsker for utvikling</a:t>
            </a:r>
          </a:p>
          <a:p>
            <a:r>
              <a:rPr lang="nb-NO" sz="1600"/>
              <a:t>Balanse mellom arbeids- og livssituasjon</a:t>
            </a:r>
          </a:p>
          <a:p>
            <a:r>
              <a:rPr lang="nb-NO" sz="1600"/>
              <a:t>Tilbakemelding til overordnet leder</a:t>
            </a:r>
          </a:p>
          <a:p>
            <a:endParaRPr lang="nb-NO" sz="1800"/>
          </a:p>
          <a:p>
            <a:pPr marL="0" indent="0">
              <a:buNone/>
            </a:pPr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2E75306-3E65-EAA6-F067-65C2CC936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73383" y="1386749"/>
            <a:ext cx="4111022" cy="4232275"/>
          </a:xfrm>
        </p:spPr>
      </p:pic>
    </p:spTree>
    <p:extLst>
      <p:ext uri="{BB962C8B-B14F-4D97-AF65-F5344CB8AC3E}">
        <p14:creationId xmlns:p14="http://schemas.microsoft.com/office/powerpoint/2010/main" val="31192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0B67D4-C0F4-3AAC-7145-74A6EC29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</p:spPr>
        <p:txBody>
          <a:bodyPr anchor="t">
            <a:normAutofit/>
          </a:bodyPr>
          <a:lstStyle/>
          <a:p>
            <a:r>
              <a:rPr lang="nb-NO"/>
              <a:t>Tips til god gjennomføring av din medarbeidersamtale </a:t>
            </a:r>
          </a:p>
        </p:txBody>
      </p:sp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id="{197E5FAA-8081-3455-20F8-18266B1DE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42209124"/>
              </p:ext>
            </p:extLst>
          </p:nvPr>
        </p:nvGraphicFramePr>
        <p:xfrm>
          <a:off x="536575" y="1717676"/>
          <a:ext cx="11101387" cy="423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9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87763A-6A1D-3A7C-BEDA-437FEF88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Husk å fylle ut referat og utviklingsplan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B82492-06EA-A264-8844-434620AE00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nb-NO"/>
              <a:t>Det skal fylles ut og følges opp </a:t>
            </a:r>
            <a:r>
              <a:rPr lang="nb-NO" dirty="0"/>
              <a:t>gjennom</a:t>
            </a:r>
            <a:r>
              <a:rPr lang="nb-NO"/>
              <a:t> året. </a:t>
            </a:r>
            <a:endParaRPr lang="nb-NO" dirty="0"/>
          </a:p>
          <a:p>
            <a:pPr marL="215900" indent="-215900"/>
            <a:endParaRPr lang="nb-NO">
              <a:cs typeface="Arial" panose="020B0604020202020204"/>
            </a:endParaRPr>
          </a:p>
          <a:p>
            <a:pPr marL="215900" indent="-215900"/>
            <a:endParaRPr lang="nb-NO">
              <a:cs typeface="Arial" panose="020B0604020202020204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06C8CBA-BF0D-ECE9-94D6-CD219C0DC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821" y="968248"/>
            <a:ext cx="5016758" cy="49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24304D-FD35-3657-1BF7-1F76BC5C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</p:spPr>
        <p:txBody>
          <a:bodyPr anchor="t">
            <a:normAutofit fontScale="90000"/>
          </a:bodyPr>
          <a:lstStyle/>
          <a:p>
            <a:r>
              <a:rPr lang="nb-NO"/>
              <a:t>Oppfølging etter at du har hatt medarbeidersamtalen </a:t>
            </a:r>
            <a:endParaRPr lang="nb-NO">
              <a:cs typeface="Arial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81A1E2-D0F8-5402-C37E-D73ECB67E8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6574" y="1717675"/>
            <a:ext cx="6964363" cy="4232275"/>
          </a:xfrm>
        </p:spPr>
        <p:txBody>
          <a:bodyPr vert="horz" lIns="0" tIns="0" rIns="0" bIns="0" rtlCol="0" anchor="t">
            <a:normAutofit/>
          </a:bodyPr>
          <a:lstStyle/>
          <a:p>
            <a:pPr marL="215900" indent="-215900"/>
            <a:r>
              <a:rPr lang="nb-NO"/>
              <a:t>Skriv referat og utviklingsplan</a:t>
            </a:r>
          </a:p>
          <a:p>
            <a:pPr marL="215900" indent="-215900"/>
            <a:r>
              <a:rPr lang="nb-NO"/>
              <a:t>Gjennomfør dine avtalte utviklingstiltak </a:t>
            </a:r>
            <a:endParaRPr lang="nb-NO">
              <a:cs typeface="Arial" panose="020B0604020202020204"/>
            </a:endParaRPr>
          </a:p>
          <a:p>
            <a:pPr marL="215900" indent="-215900"/>
            <a:r>
              <a:rPr lang="nb-NO"/>
              <a:t>Vurder underveis fremdrift og resultat av tiltakene  med din leder</a:t>
            </a:r>
            <a:endParaRPr lang="nb-NO">
              <a:cs typeface="Arial" panose="020B0604020202020204"/>
            </a:endParaRPr>
          </a:p>
          <a:p>
            <a:pPr marL="215900" indent="-215900"/>
            <a:r>
              <a:rPr lang="nb-NO" dirty="0">
                <a:cs typeface="Arial" panose="020B0604020202020204"/>
              </a:rPr>
              <a:t>Juster tiltakene ved </a:t>
            </a:r>
            <a:r>
              <a:rPr lang="nb-NO">
                <a:cs typeface="Arial" panose="020B0604020202020204"/>
              </a:rPr>
              <a:t>behov i </a:t>
            </a:r>
            <a:r>
              <a:rPr lang="nb-NO" dirty="0">
                <a:cs typeface="Arial" panose="020B0604020202020204"/>
              </a:rPr>
              <a:t>samråd </a:t>
            </a:r>
            <a:r>
              <a:rPr lang="nb-NO">
                <a:cs typeface="Arial" panose="020B0604020202020204"/>
              </a:rPr>
              <a:t>med</a:t>
            </a:r>
            <a:r>
              <a:rPr lang="nb-NO" dirty="0">
                <a:cs typeface="Arial" panose="020B0604020202020204"/>
              </a:rPr>
              <a:t> </a:t>
            </a:r>
            <a:r>
              <a:rPr lang="nb-NO">
                <a:cs typeface="Arial" panose="020B0604020202020204"/>
              </a:rPr>
              <a:t>din leder </a:t>
            </a:r>
            <a:endParaRPr lang="nb-NO" dirty="0">
              <a:cs typeface="Arial" panose="020B0604020202020204"/>
            </a:endParaRPr>
          </a:p>
          <a:p>
            <a:pPr marL="215900" indent="-215900"/>
            <a:r>
              <a:rPr lang="nb-NO"/>
              <a:t>Avtal minst ett </a:t>
            </a:r>
            <a:r>
              <a:rPr lang="nb-NO" dirty="0"/>
              <a:t>oppfølgingsmøte </a:t>
            </a:r>
            <a:r>
              <a:rPr lang="nb-NO"/>
              <a:t>i løpet av året</a:t>
            </a:r>
            <a:endParaRPr lang="nb-NO" dirty="0">
              <a:cs typeface="Arial"/>
            </a:endParaRPr>
          </a:p>
          <a:p>
            <a:pPr marL="0" indent="0">
              <a:buNone/>
            </a:pPr>
            <a:endParaRPr lang="nb-NO" dirty="0">
              <a:cs typeface="Arial"/>
            </a:endParaRPr>
          </a:p>
          <a:p>
            <a:pPr marL="0" indent="0">
              <a:buNone/>
            </a:pPr>
            <a:r>
              <a:rPr lang="nb-NO" dirty="0">
                <a:cs typeface="Arial"/>
              </a:rPr>
              <a:t>Det er kun du og din leder som bør ha tilgang til selve innholdet i medarbeidersamtalen.</a:t>
            </a:r>
            <a:endParaRPr lang="nb-NO" dirty="0"/>
          </a:p>
          <a:p>
            <a:pPr marL="215900" indent="-215900"/>
            <a:endParaRPr lang="nb-NO">
              <a:cs typeface="Arial"/>
            </a:endParaRPr>
          </a:p>
        </p:txBody>
      </p:sp>
      <p:pic>
        <p:nvPicPr>
          <p:cNvPr id="5" name="Picture 4" descr="Kalender side med en penn øverst">
            <a:extLst>
              <a:ext uri="{FF2B5EF4-FFF2-40B4-BE49-F238E27FC236}">
                <a16:creationId xmlns:a16="http://schemas.microsoft.com/office/drawing/2014/main" id="{7F306FF6-0DE4-BBBF-28CA-638582B445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408" r="22424" b="-1"/>
          <a:stretch/>
        </p:blipFill>
        <p:spPr>
          <a:xfrm>
            <a:off x="7859713" y="10"/>
            <a:ext cx="4332287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3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Ny PowerPoint mal DFØ 22.05.24.pptx" id="{52AD4621-6510-47E8-BC1F-EA2464DD74E8}" vid="{D5D6A05E-BEEA-4C57-A308-02C17FABAED5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8BB0E9188DF944A82562AEF410854C" ma:contentTypeVersion="13" ma:contentTypeDescription="Opprett et nytt dokument." ma:contentTypeScope="" ma:versionID="1543699949fd67cf896be27bad7f4bc5">
  <xsd:schema xmlns:xsd="http://www.w3.org/2001/XMLSchema" xmlns:xs="http://www.w3.org/2001/XMLSchema" xmlns:p="http://schemas.microsoft.com/office/2006/metadata/properties" xmlns:ns2="0ee7c7f9-ff20-4020-bf5b-b7ae3560afb3" xmlns:ns3="fce46e82-43fb-4cb8-b20c-e15fb87e7855" targetNamespace="http://schemas.microsoft.com/office/2006/metadata/properties" ma:root="true" ma:fieldsID="b727f27e46f09514cc013f1913a348c2" ns2:_="" ns3:_="">
    <xsd:import namespace="0ee7c7f9-ff20-4020-bf5b-b7ae3560afb3"/>
    <xsd:import namespace="fce46e82-43fb-4cb8-b20c-e15fb87e78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7c7f9-ff20-4020-bf5b-b7ae3560af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eb0be57b-a27d-473a-a780-396a80130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46e82-43fb-4cb8-b20c-e15fb87e78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35f1246-b4c3-4b3c-9189-9a6269a936bb}" ma:internalName="TaxCatchAll" ma:showField="CatchAllData" ma:web="fce46e82-43fb-4cb8-b20c-e15fb87e78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e7c7f9-ff20-4020-bf5b-b7ae3560afb3">
      <Terms xmlns="http://schemas.microsoft.com/office/infopath/2007/PartnerControls"/>
    </lcf76f155ced4ddcb4097134ff3c332f>
    <TaxCatchAll xmlns="fce46e82-43fb-4cb8-b20c-e15fb87e7855" xsi:nil="true"/>
  </documentManagement>
</p:properties>
</file>

<file path=customXml/itemProps1.xml><?xml version="1.0" encoding="utf-8"?>
<ds:datastoreItem xmlns:ds="http://schemas.openxmlformats.org/officeDocument/2006/customXml" ds:itemID="{B327542B-B1FA-4DFA-899C-0C2006C1482A}"/>
</file>

<file path=customXml/itemProps2.xml><?xml version="1.0" encoding="utf-8"?>
<ds:datastoreItem xmlns:ds="http://schemas.openxmlformats.org/officeDocument/2006/customXml" ds:itemID="{713802D0-6E86-4155-ABED-C5E8DE3853BC}"/>
</file>

<file path=customXml/itemProps3.xml><?xml version="1.0" encoding="utf-8"?>
<ds:datastoreItem xmlns:ds="http://schemas.openxmlformats.org/officeDocument/2006/customXml" ds:itemID="{A17464D5-08D4-48C9-B74B-6D1862361655}"/>
</file>

<file path=docProps/app.xml><?xml version="1.0" encoding="utf-8"?>
<Properties xmlns="http://schemas.openxmlformats.org/officeDocument/2006/extended-properties" xmlns:vt="http://schemas.openxmlformats.org/officeDocument/2006/docPropsVTypes">
  <Template>DFØs PowerPoint-mal ver 01</Template>
  <TotalTime>0</TotalTime>
  <Words>1338</Words>
  <Application>Microsoft Office PowerPoint</Application>
  <PresentationFormat>Widescreen</PresentationFormat>
  <Paragraphs>121</Paragraphs>
  <Slides>12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Aptos</vt:lpstr>
      <vt:lpstr>Arial</vt:lpstr>
      <vt:lpstr>Arial Regular</vt:lpstr>
      <vt:lpstr>System Font Regular</vt:lpstr>
      <vt:lpstr>DFØ ppt mal</vt:lpstr>
      <vt:lpstr>Medarbeidersamtalen  i staten</vt:lpstr>
      <vt:lpstr>Om denne presentasjonen</vt:lpstr>
      <vt:lpstr>Hva er medarbeidersamtalen i staten</vt:lpstr>
      <vt:lpstr>Forberedelser før medarbeidersamtalen</vt:lpstr>
      <vt:lpstr>Forberedelsesskjema for medarbeidere</vt:lpstr>
      <vt:lpstr>Forberedelsesskjema for medarbeidere med lederansvar</vt:lpstr>
      <vt:lpstr>Tips til god gjennomføring av din medarbeidersamtale </vt:lpstr>
      <vt:lpstr>Husk å fylle ut referat og utviklingsplan</vt:lpstr>
      <vt:lpstr>Oppfølging etter at du har hatt medarbeidersamtalen </vt:lpstr>
      <vt:lpstr>Hva brukes referatet fra medarbeidersamtalen til?</vt:lpstr>
      <vt:lpstr>Vis medarbeiderskap  – din rolle i et godt arbeidsmiljø</vt:lpstr>
      <vt:lpstr>Direktoratet for forvaltning og økonomistyring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2025-03-17T14:51:18Z</dcterms:created>
  <dcterms:modified xsi:type="dcterms:W3CDTF">2025-03-17T14:51:29Z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0x010100588BB0E9188DF944A82562AEF410854C</vt:lpwstr>
  </property>
</Properties>
</file>