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handoutMasterIdLst>
    <p:handoutMasterId r:id="rId19"/>
  </p:handoutMasterIdLst>
  <p:sldIdLst>
    <p:sldId id="256" r:id="rId2"/>
    <p:sldId id="269" r:id="rId3"/>
    <p:sldId id="266" r:id="rId4"/>
    <p:sldId id="280" r:id="rId5"/>
    <p:sldId id="258" r:id="rId6"/>
    <p:sldId id="271" r:id="rId7"/>
    <p:sldId id="275" r:id="rId8"/>
    <p:sldId id="272" r:id="rId9"/>
    <p:sldId id="282" r:id="rId10"/>
    <p:sldId id="273" r:id="rId11"/>
    <p:sldId id="274" r:id="rId12"/>
    <p:sldId id="270" r:id="rId13"/>
    <p:sldId id="278" r:id="rId14"/>
    <p:sldId id="279" r:id="rId15"/>
    <p:sldId id="277" r:id="rId16"/>
    <p:sldId id="260"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BFE"/>
    <a:srgbClr val="BBFFF0"/>
    <a:srgbClr val="012A4C"/>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FECFA-1420-A473-AAE4-B3612D0770E0}" v="30" dt="2025-03-17T11:43:40.543"/>
    <p1510:client id="{B0CC32EC-7BDD-4DFB-866E-A77F844EA03F}" v="16" dt="2025-03-17T14:49:47.86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guide orient="horz" pos="222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1.svg"/></Relationships>
</file>

<file path=ppt/diagrams/_rels/data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7.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51.svg"/><Relationship Id="rId4" Type="http://schemas.openxmlformats.org/officeDocument/2006/relationships/image" Target="../media/image69.svg"/><Relationship Id="rId9" Type="http://schemas.openxmlformats.org/officeDocument/2006/relationships/image" Target="../media/image5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5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51.svg"/><Relationship Id="rId4" Type="http://schemas.openxmlformats.org/officeDocument/2006/relationships/image" Target="../media/image69.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49152-36C0-4A73-8186-58B118E761A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1838F02-DEE1-40FB-A8C7-ECFFF2F4EC21}">
      <dgm:prSet/>
      <dgm:spPr/>
      <dgm:t>
        <a:bodyPr/>
        <a:lstStyle/>
        <a:p>
          <a:pPr>
            <a:lnSpc>
              <a:spcPct val="100000"/>
            </a:lnSpc>
          </a:pPr>
          <a:r>
            <a:rPr lang="nb-NO"/>
            <a:t>Denne presentasjonen er en forberedelse og innføring til ledere som skal gjennomføre medarbeidersamtaler.</a:t>
          </a:r>
          <a:endParaRPr lang="en-US"/>
        </a:p>
      </dgm:t>
    </dgm:pt>
    <dgm:pt modelId="{089E1D92-F746-46CE-8D54-C65C6FC304C6}" type="parTrans" cxnId="{F8E2CAB2-A2E8-4CAD-BC98-EEA8B09A276D}">
      <dgm:prSet/>
      <dgm:spPr/>
      <dgm:t>
        <a:bodyPr/>
        <a:lstStyle/>
        <a:p>
          <a:endParaRPr lang="en-US"/>
        </a:p>
      </dgm:t>
    </dgm:pt>
    <dgm:pt modelId="{4709F989-1135-4E1C-BA08-D8991F737385}" type="sibTrans" cxnId="{F8E2CAB2-A2E8-4CAD-BC98-EEA8B09A276D}">
      <dgm:prSet/>
      <dgm:spPr/>
      <dgm:t>
        <a:bodyPr/>
        <a:lstStyle/>
        <a:p>
          <a:endParaRPr lang="en-US"/>
        </a:p>
      </dgm:t>
    </dgm:pt>
    <dgm:pt modelId="{F43BFCE6-00D2-4F89-B05A-090A0E9448B5}">
      <dgm:prSet/>
      <dgm:spPr/>
      <dgm:t>
        <a:bodyPr/>
        <a:lstStyle/>
        <a:p>
          <a:pPr>
            <a:lnSpc>
              <a:spcPct val="100000"/>
            </a:lnSpc>
          </a:pPr>
          <a:r>
            <a:rPr lang="nb-NO"/>
            <a:t>HR kan bruke presentasjonen i opplæring av </a:t>
          </a:r>
          <a:r>
            <a:rPr lang="nb-NO">
              <a:latin typeface="Arial" panose="020B0604020202020204"/>
            </a:rPr>
            <a:t>ledere</a:t>
          </a:r>
          <a:r>
            <a:rPr lang="nb-NO"/>
            <a:t>, eller leder kan selv lese </a:t>
          </a:r>
          <a:r>
            <a:rPr lang="nb-NO">
              <a:latin typeface="Arial" panose="020B0604020202020204"/>
            </a:rPr>
            <a:t>gjennom</a:t>
          </a:r>
          <a:r>
            <a:rPr lang="nb-NO"/>
            <a:t> som en forberedelse til gjennomføring av medarbeidersamtaler. </a:t>
          </a:r>
          <a:endParaRPr lang="en-US"/>
        </a:p>
      </dgm:t>
    </dgm:pt>
    <dgm:pt modelId="{923014B9-EBEF-4B3C-BAA9-2EC39E1FBBA0}" type="parTrans" cxnId="{0ABEF1C3-9EF0-4462-AEAF-22A0A8C7AB7E}">
      <dgm:prSet/>
      <dgm:spPr/>
      <dgm:t>
        <a:bodyPr/>
        <a:lstStyle/>
        <a:p>
          <a:endParaRPr lang="en-US"/>
        </a:p>
      </dgm:t>
    </dgm:pt>
    <dgm:pt modelId="{EF4F3FE0-08C1-4B43-848A-9C85F5BB0F76}" type="sibTrans" cxnId="{0ABEF1C3-9EF0-4462-AEAF-22A0A8C7AB7E}">
      <dgm:prSet/>
      <dgm:spPr/>
      <dgm:t>
        <a:bodyPr/>
        <a:lstStyle/>
        <a:p>
          <a:endParaRPr lang="en-US"/>
        </a:p>
      </dgm:t>
    </dgm:pt>
    <dgm:pt modelId="{F4F86E67-549D-42F0-BAAB-C5C3FC3684E6}">
      <dgm:prSet/>
      <dgm:spPr/>
      <dgm:t>
        <a:bodyPr/>
        <a:lstStyle/>
        <a:p>
          <a:pPr>
            <a:lnSpc>
              <a:spcPct val="100000"/>
            </a:lnSpc>
          </a:pPr>
          <a:r>
            <a:rPr lang="nb-NO"/>
            <a:t>Presentasjonen inneholder oversikt over oppgaver og ansvarsfordeling</a:t>
          </a:r>
          <a:endParaRPr lang="en-US"/>
        </a:p>
      </dgm:t>
    </dgm:pt>
    <dgm:pt modelId="{3F61AD3B-B909-4F8E-9728-8B6CD737E514}" type="parTrans" cxnId="{66F7EED2-611D-4705-A673-49B55CAC4998}">
      <dgm:prSet/>
      <dgm:spPr/>
      <dgm:t>
        <a:bodyPr/>
        <a:lstStyle/>
        <a:p>
          <a:endParaRPr lang="en-US"/>
        </a:p>
      </dgm:t>
    </dgm:pt>
    <dgm:pt modelId="{BCEAD1D6-5DEB-4EA6-99E2-76E4E2462E33}" type="sibTrans" cxnId="{66F7EED2-611D-4705-A673-49B55CAC4998}">
      <dgm:prSet/>
      <dgm:spPr/>
      <dgm:t>
        <a:bodyPr/>
        <a:lstStyle/>
        <a:p>
          <a:endParaRPr lang="en-US"/>
        </a:p>
      </dgm:t>
    </dgm:pt>
    <dgm:pt modelId="{BD7F6107-6926-4954-87D7-F08D600F3E1B}">
      <dgm:prSet/>
      <dgm:spPr/>
      <dgm:t>
        <a:bodyPr/>
        <a:lstStyle/>
        <a:p>
          <a:pPr>
            <a:lnSpc>
              <a:spcPct val="100000"/>
            </a:lnSpc>
          </a:pPr>
          <a:r>
            <a:rPr lang="nb-NO"/>
            <a:t>Lysarkene inneholder manus, se notatene under hver slide. Manuset kan HR bruke i opplæring av ledere, eller ledere kan selv lese det.</a:t>
          </a:r>
          <a:endParaRPr lang="en-US"/>
        </a:p>
      </dgm:t>
    </dgm:pt>
    <dgm:pt modelId="{678FC2B3-58D5-4E86-8A4A-1D92AC899D64}" type="parTrans" cxnId="{7AEF0979-8AFC-4762-974C-1695C294C248}">
      <dgm:prSet/>
      <dgm:spPr/>
      <dgm:t>
        <a:bodyPr/>
        <a:lstStyle/>
        <a:p>
          <a:endParaRPr lang="en-US"/>
        </a:p>
      </dgm:t>
    </dgm:pt>
    <dgm:pt modelId="{2719396C-0D59-4F7A-AE59-E9B68244D972}" type="sibTrans" cxnId="{7AEF0979-8AFC-4762-974C-1695C294C248}">
      <dgm:prSet/>
      <dgm:spPr/>
      <dgm:t>
        <a:bodyPr/>
        <a:lstStyle/>
        <a:p>
          <a:endParaRPr lang="en-US"/>
        </a:p>
      </dgm:t>
    </dgm:pt>
    <dgm:pt modelId="{36559747-A07E-47F9-A63E-CD8D8EEEE51B}" type="pres">
      <dgm:prSet presAssocID="{66549152-36C0-4A73-8186-58B118E761AC}" presName="root" presStyleCnt="0">
        <dgm:presLayoutVars>
          <dgm:dir/>
          <dgm:resizeHandles val="exact"/>
        </dgm:presLayoutVars>
      </dgm:prSet>
      <dgm:spPr/>
    </dgm:pt>
    <dgm:pt modelId="{65AA68E4-A22E-4F21-8250-4D7E25ED8F8F}" type="pres">
      <dgm:prSet presAssocID="{61838F02-DEE1-40FB-A8C7-ECFFF2F4EC21}" presName="compNode" presStyleCnt="0"/>
      <dgm:spPr/>
    </dgm:pt>
    <dgm:pt modelId="{F87E1547-752A-4B24-AF11-69969E34C633}" type="pres">
      <dgm:prSet presAssocID="{61838F02-DEE1-40FB-A8C7-ECFFF2F4EC21}" presName="bgRect" presStyleLbl="bgShp" presStyleIdx="0" presStyleCnt="4"/>
      <dgm:spPr/>
    </dgm:pt>
    <dgm:pt modelId="{0D8B0D4C-2076-4804-BF57-29BFA5234379}" type="pres">
      <dgm:prSet presAssocID="{61838F02-DEE1-40FB-A8C7-ECFFF2F4EC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9496D3B-D5C4-4D2C-A18A-72081035B798}" type="pres">
      <dgm:prSet presAssocID="{61838F02-DEE1-40FB-A8C7-ECFFF2F4EC21}" presName="spaceRect" presStyleCnt="0"/>
      <dgm:spPr/>
    </dgm:pt>
    <dgm:pt modelId="{F600E82C-4266-4FB5-B6DE-4E1E5D6F2F04}" type="pres">
      <dgm:prSet presAssocID="{61838F02-DEE1-40FB-A8C7-ECFFF2F4EC21}" presName="parTx" presStyleLbl="revTx" presStyleIdx="0" presStyleCnt="4">
        <dgm:presLayoutVars>
          <dgm:chMax val="0"/>
          <dgm:chPref val="0"/>
        </dgm:presLayoutVars>
      </dgm:prSet>
      <dgm:spPr/>
    </dgm:pt>
    <dgm:pt modelId="{95A34E44-1DD4-4E52-ADDC-24CE109E55C4}" type="pres">
      <dgm:prSet presAssocID="{4709F989-1135-4E1C-BA08-D8991F737385}" presName="sibTrans" presStyleCnt="0"/>
      <dgm:spPr/>
    </dgm:pt>
    <dgm:pt modelId="{7EB594A4-6D87-40D1-A07B-DFCF230F6054}" type="pres">
      <dgm:prSet presAssocID="{F43BFCE6-00D2-4F89-B05A-090A0E9448B5}" presName="compNode" presStyleCnt="0"/>
      <dgm:spPr/>
    </dgm:pt>
    <dgm:pt modelId="{4F18E605-AC00-47F9-BF9A-99F82F2EBA1D}" type="pres">
      <dgm:prSet presAssocID="{F43BFCE6-00D2-4F89-B05A-090A0E9448B5}" presName="bgRect" presStyleLbl="bgShp" presStyleIdx="1" presStyleCnt="4"/>
      <dgm:spPr/>
    </dgm:pt>
    <dgm:pt modelId="{4CF8296F-1928-466C-83BF-BE675B11C753}" type="pres">
      <dgm:prSet presAssocID="{F43BFCE6-00D2-4F89-B05A-090A0E9448B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ki"/>
        </a:ext>
      </dgm:extLst>
    </dgm:pt>
    <dgm:pt modelId="{CD1642D8-0771-4030-A530-048424095E50}" type="pres">
      <dgm:prSet presAssocID="{F43BFCE6-00D2-4F89-B05A-090A0E9448B5}" presName="spaceRect" presStyleCnt="0"/>
      <dgm:spPr/>
    </dgm:pt>
    <dgm:pt modelId="{04295129-FAFC-4603-9D62-1BABC4C9028F}" type="pres">
      <dgm:prSet presAssocID="{F43BFCE6-00D2-4F89-B05A-090A0E9448B5}" presName="parTx" presStyleLbl="revTx" presStyleIdx="1" presStyleCnt="4">
        <dgm:presLayoutVars>
          <dgm:chMax val="0"/>
          <dgm:chPref val="0"/>
        </dgm:presLayoutVars>
      </dgm:prSet>
      <dgm:spPr/>
    </dgm:pt>
    <dgm:pt modelId="{87D8A9C1-2498-4556-8243-B8EC78E8502A}" type="pres">
      <dgm:prSet presAssocID="{EF4F3FE0-08C1-4B43-848A-9C85F5BB0F76}" presName="sibTrans" presStyleCnt="0"/>
      <dgm:spPr/>
    </dgm:pt>
    <dgm:pt modelId="{C950BC03-9397-4849-819F-D8DEA3112CE0}" type="pres">
      <dgm:prSet presAssocID="{F4F86E67-549D-42F0-BAAB-C5C3FC3684E6}" presName="compNode" presStyleCnt="0"/>
      <dgm:spPr/>
    </dgm:pt>
    <dgm:pt modelId="{9D1151CF-B87B-4532-8720-58A0CFB62C95}" type="pres">
      <dgm:prSet presAssocID="{F4F86E67-549D-42F0-BAAB-C5C3FC3684E6}" presName="bgRect" presStyleLbl="bgShp" presStyleIdx="2" presStyleCnt="4"/>
      <dgm:spPr/>
    </dgm:pt>
    <dgm:pt modelId="{8EF15198-E91C-4714-BBE9-ADC0DF12816E}" type="pres">
      <dgm:prSet presAssocID="{F4F86E67-549D-42F0-BAAB-C5C3FC3684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slespill"/>
        </a:ext>
      </dgm:extLst>
    </dgm:pt>
    <dgm:pt modelId="{2A2BDB64-DD44-49D9-A593-4ADE58C1CDE8}" type="pres">
      <dgm:prSet presAssocID="{F4F86E67-549D-42F0-BAAB-C5C3FC3684E6}" presName="spaceRect" presStyleCnt="0"/>
      <dgm:spPr/>
    </dgm:pt>
    <dgm:pt modelId="{EEE8B7BA-3374-4A7F-AD03-AF645A7C7C06}" type="pres">
      <dgm:prSet presAssocID="{F4F86E67-549D-42F0-BAAB-C5C3FC3684E6}" presName="parTx" presStyleLbl="revTx" presStyleIdx="2" presStyleCnt="4">
        <dgm:presLayoutVars>
          <dgm:chMax val="0"/>
          <dgm:chPref val="0"/>
        </dgm:presLayoutVars>
      </dgm:prSet>
      <dgm:spPr/>
    </dgm:pt>
    <dgm:pt modelId="{F2876F47-986B-40A1-A0E6-81FAEF069614}" type="pres">
      <dgm:prSet presAssocID="{BCEAD1D6-5DEB-4EA6-99E2-76E4E2462E33}" presName="sibTrans" presStyleCnt="0"/>
      <dgm:spPr/>
    </dgm:pt>
    <dgm:pt modelId="{8D82A622-B338-4314-8905-A8EA66B72A65}" type="pres">
      <dgm:prSet presAssocID="{BD7F6107-6926-4954-87D7-F08D600F3E1B}" presName="compNode" presStyleCnt="0"/>
      <dgm:spPr/>
    </dgm:pt>
    <dgm:pt modelId="{5AF83568-C154-4C3B-B2BD-2940518C411E}" type="pres">
      <dgm:prSet presAssocID="{BD7F6107-6926-4954-87D7-F08D600F3E1B}" presName="bgRect" presStyleLbl="bgShp" presStyleIdx="3" presStyleCnt="4"/>
      <dgm:spPr/>
    </dgm:pt>
    <dgm:pt modelId="{E7F7BEB3-0FB7-42AB-B193-FEDACE7E68B1}" type="pres">
      <dgm:prSet presAssocID="{BD7F6107-6926-4954-87D7-F08D600F3E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96989C7F-4F3E-4AF2-9153-6F7A817863AD}" type="pres">
      <dgm:prSet presAssocID="{BD7F6107-6926-4954-87D7-F08D600F3E1B}" presName="spaceRect" presStyleCnt="0"/>
      <dgm:spPr/>
    </dgm:pt>
    <dgm:pt modelId="{A2D19A2B-4C65-4A7D-B488-C1582120CF3C}" type="pres">
      <dgm:prSet presAssocID="{BD7F6107-6926-4954-87D7-F08D600F3E1B}" presName="parTx" presStyleLbl="revTx" presStyleIdx="3" presStyleCnt="4">
        <dgm:presLayoutVars>
          <dgm:chMax val="0"/>
          <dgm:chPref val="0"/>
        </dgm:presLayoutVars>
      </dgm:prSet>
      <dgm:spPr/>
    </dgm:pt>
  </dgm:ptLst>
  <dgm:cxnLst>
    <dgm:cxn modelId="{564AAA24-A4B4-437C-8A31-971ED76190D0}" type="presOf" srcId="{66549152-36C0-4A73-8186-58B118E761AC}" destId="{36559747-A07E-47F9-A63E-CD8D8EEEE51B}" srcOrd="0" destOrd="0" presId="urn:microsoft.com/office/officeart/2018/2/layout/IconVerticalSolidList"/>
    <dgm:cxn modelId="{9EFE3B64-6DFA-41E7-97ED-2A676531299D}" type="presOf" srcId="{F43BFCE6-00D2-4F89-B05A-090A0E9448B5}" destId="{04295129-FAFC-4603-9D62-1BABC4C9028F}" srcOrd="0" destOrd="0" presId="urn:microsoft.com/office/officeart/2018/2/layout/IconVerticalSolidList"/>
    <dgm:cxn modelId="{7AEF0979-8AFC-4762-974C-1695C294C248}" srcId="{66549152-36C0-4A73-8186-58B118E761AC}" destId="{BD7F6107-6926-4954-87D7-F08D600F3E1B}" srcOrd="3" destOrd="0" parTransId="{678FC2B3-58D5-4E86-8A4A-1D92AC899D64}" sibTransId="{2719396C-0D59-4F7A-AE59-E9B68244D972}"/>
    <dgm:cxn modelId="{84E7E9AC-5E6B-44DA-AC25-0A77AC769EC6}" type="presOf" srcId="{F4F86E67-549D-42F0-BAAB-C5C3FC3684E6}" destId="{EEE8B7BA-3374-4A7F-AD03-AF645A7C7C06}" srcOrd="0" destOrd="0" presId="urn:microsoft.com/office/officeart/2018/2/layout/IconVerticalSolidList"/>
    <dgm:cxn modelId="{F8E2CAB2-A2E8-4CAD-BC98-EEA8B09A276D}" srcId="{66549152-36C0-4A73-8186-58B118E761AC}" destId="{61838F02-DEE1-40FB-A8C7-ECFFF2F4EC21}" srcOrd="0" destOrd="0" parTransId="{089E1D92-F746-46CE-8D54-C65C6FC304C6}" sibTransId="{4709F989-1135-4E1C-BA08-D8991F737385}"/>
    <dgm:cxn modelId="{C61892BD-5E4C-4A41-906E-15D899A842FB}" type="presOf" srcId="{61838F02-DEE1-40FB-A8C7-ECFFF2F4EC21}" destId="{F600E82C-4266-4FB5-B6DE-4E1E5D6F2F04}" srcOrd="0" destOrd="0" presId="urn:microsoft.com/office/officeart/2018/2/layout/IconVerticalSolidList"/>
    <dgm:cxn modelId="{0ABEF1C3-9EF0-4462-AEAF-22A0A8C7AB7E}" srcId="{66549152-36C0-4A73-8186-58B118E761AC}" destId="{F43BFCE6-00D2-4F89-B05A-090A0E9448B5}" srcOrd="1" destOrd="0" parTransId="{923014B9-EBEF-4B3C-BAA9-2EC39E1FBBA0}" sibTransId="{EF4F3FE0-08C1-4B43-848A-9C85F5BB0F76}"/>
    <dgm:cxn modelId="{C4C327CA-ACC5-4F90-AEF8-29EE5A055E85}" type="presOf" srcId="{BD7F6107-6926-4954-87D7-F08D600F3E1B}" destId="{A2D19A2B-4C65-4A7D-B488-C1582120CF3C}" srcOrd="0" destOrd="0" presId="urn:microsoft.com/office/officeart/2018/2/layout/IconVerticalSolidList"/>
    <dgm:cxn modelId="{66F7EED2-611D-4705-A673-49B55CAC4998}" srcId="{66549152-36C0-4A73-8186-58B118E761AC}" destId="{F4F86E67-549D-42F0-BAAB-C5C3FC3684E6}" srcOrd="2" destOrd="0" parTransId="{3F61AD3B-B909-4F8E-9728-8B6CD737E514}" sibTransId="{BCEAD1D6-5DEB-4EA6-99E2-76E4E2462E33}"/>
    <dgm:cxn modelId="{C7EB78E8-7B94-4906-ACA9-3AE3C6246008}" type="presParOf" srcId="{36559747-A07E-47F9-A63E-CD8D8EEEE51B}" destId="{65AA68E4-A22E-4F21-8250-4D7E25ED8F8F}" srcOrd="0" destOrd="0" presId="urn:microsoft.com/office/officeart/2018/2/layout/IconVerticalSolidList"/>
    <dgm:cxn modelId="{31ADFFD0-DDC8-4F9D-A607-56E9408F749D}" type="presParOf" srcId="{65AA68E4-A22E-4F21-8250-4D7E25ED8F8F}" destId="{F87E1547-752A-4B24-AF11-69969E34C633}" srcOrd="0" destOrd="0" presId="urn:microsoft.com/office/officeart/2018/2/layout/IconVerticalSolidList"/>
    <dgm:cxn modelId="{786EA96C-2209-4E98-B53D-6D82B86E0708}" type="presParOf" srcId="{65AA68E4-A22E-4F21-8250-4D7E25ED8F8F}" destId="{0D8B0D4C-2076-4804-BF57-29BFA5234379}" srcOrd="1" destOrd="0" presId="urn:microsoft.com/office/officeart/2018/2/layout/IconVerticalSolidList"/>
    <dgm:cxn modelId="{437D2248-098B-40B5-8FF1-A90ADA2A77E8}" type="presParOf" srcId="{65AA68E4-A22E-4F21-8250-4D7E25ED8F8F}" destId="{89496D3B-D5C4-4D2C-A18A-72081035B798}" srcOrd="2" destOrd="0" presId="urn:microsoft.com/office/officeart/2018/2/layout/IconVerticalSolidList"/>
    <dgm:cxn modelId="{4B706B0D-8689-4D4C-818C-DE48BB95EB0A}" type="presParOf" srcId="{65AA68E4-A22E-4F21-8250-4D7E25ED8F8F}" destId="{F600E82C-4266-4FB5-B6DE-4E1E5D6F2F04}" srcOrd="3" destOrd="0" presId="urn:microsoft.com/office/officeart/2018/2/layout/IconVerticalSolidList"/>
    <dgm:cxn modelId="{E132FD3B-E0D5-4912-8BBD-354183663336}" type="presParOf" srcId="{36559747-A07E-47F9-A63E-CD8D8EEEE51B}" destId="{95A34E44-1DD4-4E52-ADDC-24CE109E55C4}" srcOrd="1" destOrd="0" presId="urn:microsoft.com/office/officeart/2018/2/layout/IconVerticalSolidList"/>
    <dgm:cxn modelId="{297A469A-E89E-4A0E-93CE-7E068CCAA5F3}" type="presParOf" srcId="{36559747-A07E-47F9-A63E-CD8D8EEEE51B}" destId="{7EB594A4-6D87-40D1-A07B-DFCF230F6054}" srcOrd="2" destOrd="0" presId="urn:microsoft.com/office/officeart/2018/2/layout/IconVerticalSolidList"/>
    <dgm:cxn modelId="{B26E27E4-68C2-4E9B-A70E-C49B42955737}" type="presParOf" srcId="{7EB594A4-6D87-40D1-A07B-DFCF230F6054}" destId="{4F18E605-AC00-47F9-BF9A-99F82F2EBA1D}" srcOrd="0" destOrd="0" presId="urn:microsoft.com/office/officeart/2018/2/layout/IconVerticalSolidList"/>
    <dgm:cxn modelId="{5B04E1C6-E47B-4502-A13D-5F226028FA09}" type="presParOf" srcId="{7EB594A4-6D87-40D1-A07B-DFCF230F6054}" destId="{4CF8296F-1928-466C-83BF-BE675B11C753}" srcOrd="1" destOrd="0" presId="urn:microsoft.com/office/officeart/2018/2/layout/IconVerticalSolidList"/>
    <dgm:cxn modelId="{75F9A7A2-9BB7-4E41-B386-E9AB23FD568F}" type="presParOf" srcId="{7EB594A4-6D87-40D1-A07B-DFCF230F6054}" destId="{CD1642D8-0771-4030-A530-048424095E50}" srcOrd="2" destOrd="0" presId="urn:microsoft.com/office/officeart/2018/2/layout/IconVerticalSolidList"/>
    <dgm:cxn modelId="{40C2F6BA-0C05-4D69-A4F1-CC03DEC6EA1F}" type="presParOf" srcId="{7EB594A4-6D87-40D1-A07B-DFCF230F6054}" destId="{04295129-FAFC-4603-9D62-1BABC4C9028F}" srcOrd="3" destOrd="0" presId="urn:microsoft.com/office/officeart/2018/2/layout/IconVerticalSolidList"/>
    <dgm:cxn modelId="{FA0AEB1E-CB7C-4FA0-AE31-610C1297041D}" type="presParOf" srcId="{36559747-A07E-47F9-A63E-CD8D8EEEE51B}" destId="{87D8A9C1-2498-4556-8243-B8EC78E8502A}" srcOrd="3" destOrd="0" presId="urn:microsoft.com/office/officeart/2018/2/layout/IconVerticalSolidList"/>
    <dgm:cxn modelId="{A7815076-3428-477F-8E86-C13ED8612EA1}" type="presParOf" srcId="{36559747-A07E-47F9-A63E-CD8D8EEEE51B}" destId="{C950BC03-9397-4849-819F-D8DEA3112CE0}" srcOrd="4" destOrd="0" presId="urn:microsoft.com/office/officeart/2018/2/layout/IconVerticalSolidList"/>
    <dgm:cxn modelId="{940CAA1A-EDFA-4533-BCB3-3CB7AB6E0A45}" type="presParOf" srcId="{C950BC03-9397-4849-819F-D8DEA3112CE0}" destId="{9D1151CF-B87B-4532-8720-58A0CFB62C95}" srcOrd="0" destOrd="0" presId="urn:microsoft.com/office/officeart/2018/2/layout/IconVerticalSolidList"/>
    <dgm:cxn modelId="{96233E87-E0CE-487C-9F1B-46E19CD37B57}" type="presParOf" srcId="{C950BC03-9397-4849-819F-D8DEA3112CE0}" destId="{8EF15198-E91C-4714-BBE9-ADC0DF12816E}" srcOrd="1" destOrd="0" presId="urn:microsoft.com/office/officeart/2018/2/layout/IconVerticalSolidList"/>
    <dgm:cxn modelId="{96146ABF-29DE-44A6-8499-A09C784B135E}" type="presParOf" srcId="{C950BC03-9397-4849-819F-D8DEA3112CE0}" destId="{2A2BDB64-DD44-49D9-A593-4ADE58C1CDE8}" srcOrd="2" destOrd="0" presId="urn:microsoft.com/office/officeart/2018/2/layout/IconVerticalSolidList"/>
    <dgm:cxn modelId="{895B9B69-63E9-47D2-9DAA-6D121EFB6A4D}" type="presParOf" srcId="{C950BC03-9397-4849-819F-D8DEA3112CE0}" destId="{EEE8B7BA-3374-4A7F-AD03-AF645A7C7C06}" srcOrd="3" destOrd="0" presId="urn:microsoft.com/office/officeart/2018/2/layout/IconVerticalSolidList"/>
    <dgm:cxn modelId="{266F4023-28B6-4FDE-87AF-021094E3D8C1}" type="presParOf" srcId="{36559747-A07E-47F9-A63E-CD8D8EEEE51B}" destId="{F2876F47-986B-40A1-A0E6-81FAEF069614}" srcOrd="5" destOrd="0" presId="urn:microsoft.com/office/officeart/2018/2/layout/IconVerticalSolidList"/>
    <dgm:cxn modelId="{7E911B6A-3BFF-4DD6-B444-5397AE43B27D}" type="presParOf" srcId="{36559747-A07E-47F9-A63E-CD8D8EEEE51B}" destId="{8D82A622-B338-4314-8905-A8EA66B72A65}" srcOrd="6" destOrd="0" presId="urn:microsoft.com/office/officeart/2018/2/layout/IconVerticalSolidList"/>
    <dgm:cxn modelId="{71A376D3-585C-4299-957F-D02D257A3763}" type="presParOf" srcId="{8D82A622-B338-4314-8905-A8EA66B72A65}" destId="{5AF83568-C154-4C3B-B2BD-2940518C411E}" srcOrd="0" destOrd="0" presId="urn:microsoft.com/office/officeart/2018/2/layout/IconVerticalSolidList"/>
    <dgm:cxn modelId="{8253E0C7-EF25-4D6B-A8A8-85AC182452BF}" type="presParOf" srcId="{8D82A622-B338-4314-8905-A8EA66B72A65}" destId="{E7F7BEB3-0FB7-42AB-B193-FEDACE7E68B1}" srcOrd="1" destOrd="0" presId="urn:microsoft.com/office/officeart/2018/2/layout/IconVerticalSolidList"/>
    <dgm:cxn modelId="{7B76BC98-54E5-4399-AA3D-575644A296B4}" type="presParOf" srcId="{8D82A622-B338-4314-8905-A8EA66B72A65}" destId="{96989C7F-4F3E-4AF2-9153-6F7A817863AD}" srcOrd="2" destOrd="0" presId="urn:microsoft.com/office/officeart/2018/2/layout/IconVerticalSolidList"/>
    <dgm:cxn modelId="{072D18F2-AA99-4BCC-BF61-13406380FC7E}" type="presParOf" srcId="{8D82A622-B338-4314-8905-A8EA66B72A65}" destId="{A2D19A2B-4C65-4A7D-B488-C1582120CF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D5E7D-FD16-46E5-BABD-FF0E3C47EB8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F416268C-DCA1-41BD-8B38-C8B877640C28}">
      <dgm:prSet/>
      <dgm:spPr/>
      <dgm:t>
        <a:bodyPr/>
        <a:lstStyle/>
        <a:p>
          <a:r>
            <a:rPr lang="nb-NO" dirty="0">
              <a:solidFill>
                <a:schemeClr val="bg1"/>
              </a:solidFill>
            </a:rPr>
            <a:t>Øker motivasjon og lojalitet  </a:t>
          </a:r>
          <a:endParaRPr lang="en-US" dirty="0">
            <a:solidFill>
              <a:schemeClr val="bg1"/>
            </a:solidFill>
          </a:endParaRPr>
        </a:p>
      </dgm:t>
    </dgm:pt>
    <dgm:pt modelId="{C1741A52-ED26-4FE8-B59A-4B9965DAF699}" type="parTrans" cxnId="{C58B7897-98CA-4C69-97A6-81E69D807249}">
      <dgm:prSet/>
      <dgm:spPr/>
      <dgm:t>
        <a:bodyPr/>
        <a:lstStyle/>
        <a:p>
          <a:endParaRPr lang="en-US"/>
        </a:p>
      </dgm:t>
    </dgm:pt>
    <dgm:pt modelId="{5EECED74-181E-413C-B417-D81CB43ADA36}" type="sibTrans" cxnId="{C58B7897-98CA-4C69-97A6-81E69D807249}">
      <dgm:prSet/>
      <dgm:spPr/>
      <dgm:t>
        <a:bodyPr/>
        <a:lstStyle/>
        <a:p>
          <a:endParaRPr lang="en-US"/>
        </a:p>
      </dgm:t>
    </dgm:pt>
    <dgm:pt modelId="{D7157B11-1F79-4B6A-9067-5C11A0D1F4FD}">
      <dgm:prSet/>
      <dgm:spPr/>
      <dgm:t>
        <a:bodyPr/>
        <a:lstStyle/>
        <a:p>
          <a:r>
            <a:rPr lang="nb-NO"/>
            <a:t>Ansatte som føler seg hørt og verdsatt, er mer engasjerte og lojale. </a:t>
          </a:r>
          <a:endParaRPr lang="en-US"/>
        </a:p>
      </dgm:t>
    </dgm:pt>
    <dgm:pt modelId="{3497B88E-3D86-422B-BC89-9CDBDB5E1074}" type="parTrans" cxnId="{86CA6F41-DF9C-42DC-9664-6E8751888E2A}">
      <dgm:prSet/>
      <dgm:spPr/>
      <dgm:t>
        <a:bodyPr/>
        <a:lstStyle/>
        <a:p>
          <a:endParaRPr lang="en-US"/>
        </a:p>
      </dgm:t>
    </dgm:pt>
    <dgm:pt modelId="{A17F40E8-8386-4160-ABC9-DFD912090E2B}" type="sibTrans" cxnId="{86CA6F41-DF9C-42DC-9664-6E8751888E2A}">
      <dgm:prSet/>
      <dgm:spPr/>
      <dgm:t>
        <a:bodyPr/>
        <a:lstStyle/>
        <a:p>
          <a:endParaRPr lang="en-US"/>
        </a:p>
      </dgm:t>
    </dgm:pt>
    <dgm:pt modelId="{3C92098C-2653-4445-97AB-A3F04BDEA0E0}">
      <dgm:prSet/>
      <dgm:spPr/>
      <dgm:t>
        <a:bodyPr/>
        <a:lstStyle/>
        <a:p>
          <a:r>
            <a:rPr lang="nb-NO"/>
            <a:t>Forbedrer arbeidsmiljøet  </a:t>
          </a:r>
          <a:endParaRPr lang="en-US"/>
        </a:p>
      </dgm:t>
    </dgm:pt>
    <dgm:pt modelId="{420DBC93-1454-4945-8586-684D49E701C9}" type="parTrans" cxnId="{9A40A66D-AC4F-4837-A294-9E852809B3A7}">
      <dgm:prSet/>
      <dgm:spPr/>
      <dgm:t>
        <a:bodyPr/>
        <a:lstStyle/>
        <a:p>
          <a:endParaRPr lang="en-US"/>
        </a:p>
      </dgm:t>
    </dgm:pt>
    <dgm:pt modelId="{E1164265-7398-46D0-8516-DD0446A971B2}" type="sibTrans" cxnId="{9A40A66D-AC4F-4837-A294-9E852809B3A7}">
      <dgm:prSet/>
      <dgm:spPr/>
      <dgm:t>
        <a:bodyPr/>
        <a:lstStyle/>
        <a:p>
          <a:endParaRPr lang="en-US"/>
        </a:p>
      </dgm:t>
    </dgm:pt>
    <dgm:pt modelId="{F95440C7-784E-4F67-91AA-0D70679A3935}">
      <dgm:prSet/>
      <dgm:spPr/>
      <dgm:t>
        <a:bodyPr/>
        <a:lstStyle/>
        <a:p>
          <a:r>
            <a:rPr lang="nb-NO"/>
            <a:t>Regelmessige samtaler bidrar til en åpen kommunikasjon og økt </a:t>
          </a:r>
          <a:r>
            <a:rPr lang="nb-NO">
              <a:latin typeface="Arial" panose="020B0604020202020204"/>
            </a:rPr>
            <a:t>tillit.</a:t>
          </a:r>
          <a:r>
            <a:rPr lang="nb-NO"/>
            <a:t> </a:t>
          </a:r>
          <a:endParaRPr lang="en-US"/>
        </a:p>
      </dgm:t>
    </dgm:pt>
    <dgm:pt modelId="{B8D3EBC3-7876-494C-A397-950E6F970AA4}" type="parTrans" cxnId="{11530265-FB36-4208-B258-888C02E221E0}">
      <dgm:prSet/>
      <dgm:spPr/>
      <dgm:t>
        <a:bodyPr/>
        <a:lstStyle/>
        <a:p>
          <a:endParaRPr lang="en-US"/>
        </a:p>
      </dgm:t>
    </dgm:pt>
    <dgm:pt modelId="{2CD41CAE-4858-45FF-9337-9674D4B1FCA3}" type="sibTrans" cxnId="{11530265-FB36-4208-B258-888C02E221E0}">
      <dgm:prSet/>
      <dgm:spPr/>
      <dgm:t>
        <a:bodyPr/>
        <a:lstStyle/>
        <a:p>
          <a:endParaRPr lang="en-US"/>
        </a:p>
      </dgm:t>
    </dgm:pt>
    <dgm:pt modelId="{6EED2382-A6F6-4EA5-9DBD-7A5FA4B6A451}">
      <dgm:prSet/>
      <dgm:spPr/>
      <dgm:t>
        <a:bodyPr/>
        <a:lstStyle/>
        <a:p>
          <a:r>
            <a:rPr lang="nb-NO"/>
            <a:t>Gir tydelige mål og forventninger </a:t>
          </a:r>
          <a:endParaRPr lang="en-US"/>
        </a:p>
      </dgm:t>
    </dgm:pt>
    <dgm:pt modelId="{8B38215C-24B2-47A3-A4D5-902F9447D394}" type="parTrans" cxnId="{CEC80763-8CF8-49B1-8AE3-9095F8DEE2CB}">
      <dgm:prSet/>
      <dgm:spPr/>
      <dgm:t>
        <a:bodyPr/>
        <a:lstStyle/>
        <a:p>
          <a:endParaRPr lang="en-US"/>
        </a:p>
      </dgm:t>
    </dgm:pt>
    <dgm:pt modelId="{8B814C03-0C3F-433E-B4D5-BE102BC62F86}" type="sibTrans" cxnId="{CEC80763-8CF8-49B1-8AE3-9095F8DEE2CB}">
      <dgm:prSet/>
      <dgm:spPr/>
      <dgm:t>
        <a:bodyPr/>
        <a:lstStyle/>
        <a:p>
          <a:endParaRPr lang="en-US"/>
        </a:p>
      </dgm:t>
    </dgm:pt>
    <dgm:pt modelId="{5C219CA1-DA67-451A-B477-C7AB79A347B5}">
      <dgm:prSet/>
      <dgm:spPr/>
      <dgm:t>
        <a:bodyPr/>
        <a:lstStyle/>
        <a:p>
          <a:pPr rtl="0"/>
          <a:r>
            <a:rPr lang="nb-NO">
              <a:latin typeface="Arial" panose="020B0604020202020204"/>
            </a:rPr>
            <a:t>Samtalen sikrer</a:t>
          </a:r>
          <a:r>
            <a:rPr lang="nb-NO"/>
            <a:t> at medarbeidere og ledere har en felles forståelse av oppgaver og retning.</a:t>
          </a:r>
          <a:endParaRPr lang="en-US"/>
        </a:p>
      </dgm:t>
    </dgm:pt>
    <dgm:pt modelId="{D0F15C2D-787E-4A3E-9E09-79FA771AC289}" type="parTrans" cxnId="{572A8357-B34E-47F1-90BA-3165C634471F}">
      <dgm:prSet/>
      <dgm:spPr/>
      <dgm:t>
        <a:bodyPr/>
        <a:lstStyle/>
        <a:p>
          <a:endParaRPr lang="en-US"/>
        </a:p>
      </dgm:t>
    </dgm:pt>
    <dgm:pt modelId="{3911083D-4A2A-4363-8187-C99DE625A493}" type="sibTrans" cxnId="{572A8357-B34E-47F1-90BA-3165C634471F}">
      <dgm:prSet/>
      <dgm:spPr/>
      <dgm:t>
        <a:bodyPr/>
        <a:lstStyle/>
        <a:p>
          <a:endParaRPr lang="en-US"/>
        </a:p>
      </dgm:t>
    </dgm:pt>
    <dgm:pt modelId="{9E6DF801-B3AF-4262-927A-3ADFB4B92084}">
      <dgm:prSet/>
      <dgm:spPr/>
      <dgm:t>
        <a:bodyPr/>
        <a:lstStyle/>
        <a:p>
          <a:r>
            <a:rPr lang="nb-NO"/>
            <a:t>Styrker faglig og personlig utvikling </a:t>
          </a:r>
          <a:endParaRPr lang="en-US"/>
        </a:p>
      </dgm:t>
    </dgm:pt>
    <dgm:pt modelId="{023FD071-24D1-48F1-92A0-956D0BD68F6D}" type="parTrans" cxnId="{544988D3-02AC-460E-A007-27DF71D4B056}">
      <dgm:prSet/>
      <dgm:spPr/>
      <dgm:t>
        <a:bodyPr/>
        <a:lstStyle/>
        <a:p>
          <a:endParaRPr lang="en-US"/>
        </a:p>
      </dgm:t>
    </dgm:pt>
    <dgm:pt modelId="{C166A9CA-933D-4E8B-BDDB-4E810C34708E}" type="sibTrans" cxnId="{544988D3-02AC-460E-A007-27DF71D4B056}">
      <dgm:prSet/>
      <dgm:spPr/>
      <dgm:t>
        <a:bodyPr/>
        <a:lstStyle/>
        <a:p>
          <a:endParaRPr lang="en-US"/>
        </a:p>
      </dgm:t>
    </dgm:pt>
    <dgm:pt modelId="{0358B05D-4FB8-48C3-A95E-662E6288B37A}">
      <dgm:prSet/>
      <dgm:spPr/>
      <dgm:t>
        <a:bodyPr/>
        <a:lstStyle/>
        <a:p>
          <a:pPr rtl="0"/>
          <a:r>
            <a:rPr lang="nb-NO">
              <a:latin typeface="Arial" panose="020B0604020202020204"/>
            </a:rPr>
            <a:t>Samtalen gir</a:t>
          </a:r>
          <a:r>
            <a:rPr lang="nb-NO"/>
            <a:t> mulighet </a:t>
          </a:r>
          <a:r>
            <a:rPr lang="nb-NO">
              <a:latin typeface="Arial" panose="020B0604020202020204"/>
            </a:rPr>
            <a:t>for</a:t>
          </a:r>
          <a:r>
            <a:rPr lang="nb-NO"/>
            <a:t> å identifisere læringsbehov og karrieremuligheter. </a:t>
          </a:r>
          <a:endParaRPr lang="en-US"/>
        </a:p>
      </dgm:t>
    </dgm:pt>
    <dgm:pt modelId="{F981367A-5488-42DD-9BF1-73C3A9C51CC3}" type="parTrans" cxnId="{47D3BFF1-F519-4D6C-A080-B14DEB5E7AF1}">
      <dgm:prSet/>
      <dgm:spPr/>
      <dgm:t>
        <a:bodyPr/>
        <a:lstStyle/>
        <a:p>
          <a:endParaRPr lang="en-US"/>
        </a:p>
      </dgm:t>
    </dgm:pt>
    <dgm:pt modelId="{BC91E026-3279-48A7-ACB8-77B467BE47AD}" type="sibTrans" cxnId="{47D3BFF1-F519-4D6C-A080-B14DEB5E7AF1}">
      <dgm:prSet/>
      <dgm:spPr/>
      <dgm:t>
        <a:bodyPr/>
        <a:lstStyle/>
        <a:p>
          <a:endParaRPr lang="en-US"/>
        </a:p>
      </dgm:t>
    </dgm:pt>
    <dgm:pt modelId="{6AB956EB-5623-46A6-9683-387AEBD6C075}">
      <dgm:prSet/>
      <dgm:spPr/>
      <dgm:t>
        <a:bodyPr/>
        <a:lstStyle/>
        <a:p>
          <a:r>
            <a:rPr lang="nb-NO"/>
            <a:t>Krever god oppfølging  </a:t>
          </a:r>
          <a:endParaRPr lang="en-US"/>
        </a:p>
      </dgm:t>
    </dgm:pt>
    <dgm:pt modelId="{2B0F7FE3-22AA-4D7F-8EF7-B7CD7E70746D}" type="parTrans" cxnId="{BD8AE8F8-4D44-4773-AC7B-3830A8E54924}">
      <dgm:prSet/>
      <dgm:spPr/>
      <dgm:t>
        <a:bodyPr/>
        <a:lstStyle/>
        <a:p>
          <a:endParaRPr lang="en-US"/>
        </a:p>
      </dgm:t>
    </dgm:pt>
    <dgm:pt modelId="{AA169DD2-198E-435D-A254-F1E7B2FBD644}" type="sibTrans" cxnId="{BD8AE8F8-4D44-4773-AC7B-3830A8E54924}">
      <dgm:prSet/>
      <dgm:spPr/>
      <dgm:t>
        <a:bodyPr/>
        <a:lstStyle/>
        <a:p>
          <a:endParaRPr lang="en-US"/>
        </a:p>
      </dgm:t>
    </dgm:pt>
    <dgm:pt modelId="{872E93CE-2C5B-46F5-BA69-D0F6231BB733}">
      <dgm:prSet/>
      <dgm:spPr/>
      <dgm:t>
        <a:bodyPr/>
        <a:lstStyle/>
        <a:p>
          <a:r>
            <a:rPr lang="nb-NO"/>
            <a:t>48 </a:t>
          </a:r>
          <a:r>
            <a:rPr lang="nb-NO">
              <a:latin typeface="Arial" panose="020B0604020202020204"/>
            </a:rPr>
            <a:t>prosent*</a:t>
          </a:r>
          <a:r>
            <a:rPr lang="nb-NO"/>
            <a:t> opplever at samtalene ikke fører til forbedring i arbeidssituasjonen. </a:t>
          </a:r>
          <a:endParaRPr lang="en-US"/>
        </a:p>
      </dgm:t>
    </dgm:pt>
    <dgm:pt modelId="{EA62055F-D3A3-482A-A11A-5DD1028B4E26}" type="parTrans" cxnId="{E1CA5515-D78F-4D61-8F4D-D14742EDFA50}">
      <dgm:prSet/>
      <dgm:spPr/>
      <dgm:t>
        <a:bodyPr/>
        <a:lstStyle/>
        <a:p>
          <a:endParaRPr lang="en-US"/>
        </a:p>
      </dgm:t>
    </dgm:pt>
    <dgm:pt modelId="{77454862-C93A-42AD-B267-0B086C7F7A12}" type="sibTrans" cxnId="{E1CA5515-D78F-4D61-8F4D-D14742EDFA50}">
      <dgm:prSet/>
      <dgm:spPr/>
      <dgm:t>
        <a:bodyPr/>
        <a:lstStyle/>
        <a:p>
          <a:endParaRPr lang="en-US"/>
        </a:p>
      </dgm:t>
    </dgm:pt>
    <dgm:pt modelId="{747B4D54-654B-431B-BD6C-550D4D49AFD1}">
      <dgm:prSet/>
      <dgm:spPr/>
      <dgm:t>
        <a:bodyPr/>
        <a:lstStyle/>
        <a:p>
          <a:r>
            <a:rPr lang="nb-NO"/>
            <a:t>Krever gode forberedelser </a:t>
          </a:r>
          <a:endParaRPr lang="en-US"/>
        </a:p>
      </dgm:t>
    </dgm:pt>
    <dgm:pt modelId="{BD986CB7-70A5-4BBA-A3B9-76DB59ABB8E6}" type="parTrans" cxnId="{E11E32B4-27E2-42A4-84E3-AEAE92A40EAC}">
      <dgm:prSet/>
      <dgm:spPr/>
      <dgm:t>
        <a:bodyPr/>
        <a:lstStyle/>
        <a:p>
          <a:endParaRPr lang="en-US"/>
        </a:p>
      </dgm:t>
    </dgm:pt>
    <dgm:pt modelId="{06A95559-A585-4A5B-83B5-AB422628CAA0}" type="sibTrans" cxnId="{E11E32B4-27E2-42A4-84E3-AEAE92A40EAC}">
      <dgm:prSet/>
      <dgm:spPr/>
      <dgm:t>
        <a:bodyPr/>
        <a:lstStyle/>
        <a:p>
          <a:endParaRPr lang="en-US"/>
        </a:p>
      </dgm:t>
    </dgm:pt>
    <dgm:pt modelId="{D91B79F0-7EB1-43CD-958F-86F9AB77CE9D}">
      <dgm:prSet/>
      <dgm:spPr/>
      <dgm:t>
        <a:bodyPr/>
        <a:lstStyle/>
        <a:p>
          <a:r>
            <a:rPr lang="nb-NO"/>
            <a:t>Kun 53 </a:t>
          </a:r>
          <a:r>
            <a:rPr lang="nb-NO">
              <a:latin typeface="Arial" panose="020B0604020202020204"/>
            </a:rPr>
            <a:t>prosent*</a:t>
          </a:r>
          <a:r>
            <a:rPr lang="nb-NO"/>
            <a:t> av ledere og HR-ansatte mener medarbeidersamtaler har god nytte.</a:t>
          </a:r>
          <a:endParaRPr lang="en-US"/>
        </a:p>
      </dgm:t>
    </dgm:pt>
    <dgm:pt modelId="{AE91EE87-37CB-42E8-90C9-18E28CE4125B}" type="parTrans" cxnId="{E9967FBF-EBA4-4D37-A064-F630A379105E}">
      <dgm:prSet/>
      <dgm:spPr/>
      <dgm:t>
        <a:bodyPr/>
        <a:lstStyle/>
        <a:p>
          <a:endParaRPr lang="en-US"/>
        </a:p>
      </dgm:t>
    </dgm:pt>
    <dgm:pt modelId="{4BFDDB31-5D4F-4AD8-B524-51E398BF4C07}" type="sibTrans" cxnId="{E9967FBF-EBA4-4D37-A064-F630A379105E}">
      <dgm:prSet/>
      <dgm:spPr/>
      <dgm:t>
        <a:bodyPr/>
        <a:lstStyle/>
        <a:p>
          <a:endParaRPr lang="en-US"/>
        </a:p>
      </dgm:t>
    </dgm:pt>
    <dgm:pt modelId="{849B4A27-D582-4285-A418-B1E8EC2E307D}" type="pres">
      <dgm:prSet presAssocID="{690D5E7D-FD16-46E5-BABD-FF0E3C47EB84}" presName="Name0" presStyleCnt="0">
        <dgm:presLayoutVars>
          <dgm:dir/>
          <dgm:animLvl val="lvl"/>
          <dgm:resizeHandles val="exact"/>
        </dgm:presLayoutVars>
      </dgm:prSet>
      <dgm:spPr/>
    </dgm:pt>
    <dgm:pt modelId="{204DA1C1-B907-42BC-A90F-B9515C9D0116}" type="pres">
      <dgm:prSet presAssocID="{F416268C-DCA1-41BD-8B38-C8B877640C28}" presName="linNode" presStyleCnt="0"/>
      <dgm:spPr/>
    </dgm:pt>
    <dgm:pt modelId="{24A202ED-F5EE-4DF0-B7C1-C534CAF93614}" type="pres">
      <dgm:prSet presAssocID="{F416268C-DCA1-41BD-8B38-C8B877640C28}" presName="parentText" presStyleLbl="node1" presStyleIdx="0" presStyleCnt="6">
        <dgm:presLayoutVars>
          <dgm:chMax val="1"/>
          <dgm:bulletEnabled val="1"/>
        </dgm:presLayoutVars>
      </dgm:prSet>
      <dgm:spPr/>
    </dgm:pt>
    <dgm:pt modelId="{51300E6E-893F-4F37-AA83-41885D080F0D}" type="pres">
      <dgm:prSet presAssocID="{F416268C-DCA1-41BD-8B38-C8B877640C28}" presName="descendantText" presStyleLbl="alignAccFollowNode1" presStyleIdx="0" presStyleCnt="6">
        <dgm:presLayoutVars>
          <dgm:bulletEnabled val="1"/>
        </dgm:presLayoutVars>
      </dgm:prSet>
      <dgm:spPr/>
    </dgm:pt>
    <dgm:pt modelId="{0F8F5E8B-A241-4B09-8DA2-71D499115A6A}" type="pres">
      <dgm:prSet presAssocID="{5EECED74-181E-413C-B417-D81CB43ADA36}" presName="sp" presStyleCnt="0"/>
      <dgm:spPr/>
    </dgm:pt>
    <dgm:pt modelId="{7A641983-2A55-41CB-A49B-0C81C55AE2BB}" type="pres">
      <dgm:prSet presAssocID="{3C92098C-2653-4445-97AB-A3F04BDEA0E0}" presName="linNode" presStyleCnt="0"/>
      <dgm:spPr/>
    </dgm:pt>
    <dgm:pt modelId="{1F37CB9A-556C-4C18-BEDF-1B4C17207B5A}" type="pres">
      <dgm:prSet presAssocID="{3C92098C-2653-4445-97AB-A3F04BDEA0E0}" presName="parentText" presStyleLbl="node1" presStyleIdx="1" presStyleCnt="6">
        <dgm:presLayoutVars>
          <dgm:chMax val="1"/>
          <dgm:bulletEnabled val="1"/>
        </dgm:presLayoutVars>
      </dgm:prSet>
      <dgm:spPr/>
    </dgm:pt>
    <dgm:pt modelId="{F514D2E1-C8CA-4B31-8B22-FE3436148524}" type="pres">
      <dgm:prSet presAssocID="{3C92098C-2653-4445-97AB-A3F04BDEA0E0}" presName="descendantText" presStyleLbl="alignAccFollowNode1" presStyleIdx="1" presStyleCnt="6">
        <dgm:presLayoutVars>
          <dgm:bulletEnabled val="1"/>
        </dgm:presLayoutVars>
      </dgm:prSet>
      <dgm:spPr/>
    </dgm:pt>
    <dgm:pt modelId="{4CD35892-38F4-4341-8AEA-EFE135E2BE06}" type="pres">
      <dgm:prSet presAssocID="{E1164265-7398-46D0-8516-DD0446A971B2}" presName="sp" presStyleCnt="0"/>
      <dgm:spPr/>
    </dgm:pt>
    <dgm:pt modelId="{71990CF0-386E-4B46-89C0-62E3A2669E2C}" type="pres">
      <dgm:prSet presAssocID="{6EED2382-A6F6-4EA5-9DBD-7A5FA4B6A451}" presName="linNode" presStyleCnt="0"/>
      <dgm:spPr/>
    </dgm:pt>
    <dgm:pt modelId="{2069245B-D76D-4B73-9B33-A99DCBF0FCDD}" type="pres">
      <dgm:prSet presAssocID="{6EED2382-A6F6-4EA5-9DBD-7A5FA4B6A451}" presName="parentText" presStyleLbl="node1" presStyleIdx="2" presStyleCnt="6">
        <dgm:presLayoutVars>
          <dgm:chMax val="1"/>
          <dgm:bulletEnabled val="1"/>
        </dgm:presLayoutVars>
      </dgm:prSet>
      <dgm:spPr/>
    </dgm:pt>
    <dgm:pt modelId="{2E90C950-A52F-4DAB-96AB-1D3D6DB4627C}" type="pres">
      <dgm:prSet presAssocID="{6EED2382-A6F6-4EA5-9DBD-7A5FA4B6A451}" presName="descendantText" presStyleLbl="alignAccFollowNode1" presStyleIdx="2" presStyleCnt="6">
        <dgm:presLayoutVars>
          <dgm:bulletEnabled val="1"/>
        </dgm:presLayoutVars>
      </dgm:prSet>
      <dgm:spPr/>
    </dgm:pt>
    <dgm:pt modelId="{64914F9D-5E49-48BF-84BE-DA177220EAC7}" type="pres">
      <dgm:prSet presAssocID="{8B814C03-0C3F-433E-B4D5-BE102BC62F86}" presName="sp" presStyleCnt="0"/>
      <dgm:spPr/>
    </dgm:pt>
    <dgm:pt modelId="{1C09E530-398F-4EE4-8933-64A51911EE1B}" type="pres">
      <dgm:prSet presAssocID="{9E6DF801-B3AF-4262-927A-3ADFB4B92084}" presName="linNode" presStyleCnt="0"/>
      <dgm:spPr/>
    </dgm:pt>
    <dgm:pt modelId="{61CECBBA-70C4-40D8-B68A-8F7CF15BCDF3}" type="pres">
      <dgm:prSet presAssocID="{9E6DF801-B3AF-4262-927A-3ADFB4B92084}" presName="parentText" presStyleLbl="node1" presStyleIdx="3" presStyleCnt="6">
        <dgm:presLayoutVars>
          <dgm:chMax val="1"/>
          <dgm:bulletEnabled val="1"/>
        </dgm:presLayoutVars>
      </dgm:prSet>
      <dgm:spPr/>
    </dgm:pt>
    <dgm:pt modelId="{0BF4626C-B84C-4B71-971A-865E308CCEDB}" type="pres">
      <dgm:prSet presAssocID="{9E6DF801-B3AF-4262-927A-3ADFB4B92084}" presName="descendantText" presStyleLbl="alignAccFollowNode1" presStyleIdx="3" presStyleCnt="6">
        <dgm:presLayoutVars>
          <dgm:bulletEnabled val="1"/>
        </dgm:presLayoutVars>
      </dgm:prSet>
      <dgm:spPr/>
    </dgm:pt>
    <dgm:pt modelId="{6A4B632B-6213-4183-98A9-6B5D95D234AE}" type="pres">
      <dgm:prSet presAssocID="{C166A9CA-933D-4E8B-BDDB-4E810C34708E}" presName="sp" presStyleCnt="0"/>
      <dgm:spPr/>
    </dgm:pt>
    <dgm:pt modelId="{31500AF0-93DC-4688-AC36-C8B861FD89D0}" type="pres">
      <dgm:prSet presAssocID="{6AB956EB-5623-46A6-9683-387AEBD6C075}" presName="linNode" presStyleCnt="0"/>
      <dgm:spPr/>
    </dgm:pt>
    <dgm:pt modelId="{2672F108-5269-4EB8-B232-D64C7058201E}" type="pres">
      <dgm:prSet presAssocID="{6AB956EB-5623-46A6-9683-387AEBD6C075}" presName="parentText" presStyleLbl="node1" presStyleIdx="4" presStyleCnt="6">
        <dgm:presLayoutVars>
          <dgm:chMax val="1"/>
          <dgm:bulletEnabled val="1"/>
        </dgm:presLayoutVars>
      </dgm:prSet>
      <dgm:spPr/>
    </dgm:pt>
    <dgm:pt modelId="{5B2EF7F6-76D3-4E79-A94C-3B5A4B580DC7}" type="pres">
      <dgm:prSet presAssocID="{6AB956EB-5623-46A6-9683-387AEBD6C075}" presName="descendantText" presStyleLbl="alignAccFollowNode1" presStyleIdx="4" presStyleCnt="6">
        <dgm:presLayoutVars>
          <dgm:bulletEnabled val="1"/>
        </dgm:presLayoutVars>
      </dgm:prSet>
      <dgm:spPr/>
    </dgm:pt>
    <dgm:pt modelId="{59FEF19F-8C2D-4E48-B6E4-92C78C45A702}" type="pres">
      <dgm:prSet presAssocID="{AA169DD2-198E-435D-A254-F1E7B2FBD644}" presName="sp" presStyleCnt="0"/>
      <dgm:spPr/>
    </dgm:pt>
    <dgm:pt modelId="{3C481A52-9DB5-41F2-99AF-61FC21DB63FF}" type="pres">
      <dgm:prSet presAssocID="{747B4D54-654B-431B-BD6C-550D4D49AFD1}" presName="linNode" presStyleCnt="0"/>
      <dgm:spPr/>
    </dgm:pt>
    <dgm:pt modelId="{31256B24-ACD4-4B8A-9443-D076EA136CE5}" type="pres">
      <dgm:prSet presAssocID="{747B4D54-654B-431B-BD6C-550D4D49AFD1}" presName="parentText" presStyleLbl="node1" presStyleIdx="5" presStyleCnt="6">
        <dgm:presLayoutVars>
          <dgm:chMax val="1"/>
          <dgm:bulletEnabled val="1"/>
        </dgm:presLayoutVars>
      </dgm:prSet>
      <dgm:spPr/>
    </dgm:pt>
    <dgm:pt modelId="{F701D33C-4D5D-4B1D-B23B-9FD9736A8521}" type="pres">
      <dgm:prSet presAssocID="{747B4D54-654B-431B-BD6C-550D4D49AFD1}" presName="descendantText" presStyleLbl="alignAccFollowNode1" presStyleIdx="5" presStyleCnt="6">
        <dgm:presLayoutVars>
          <dgm:bulletEnabled val="1"/>
        </dgm:presLayoutVars>
      </dgm:prSet>
      <dgm:spPr/>
    </dgm:pt>
  </dgm:ptLst>
  <dgm:cxnLst>
    <dgm:cxn modelId="{8535E101-378C-44DE-B822-CBD076F772E3}" type="presOf" srcId="{5C219CA1-DA67-451A-B477-C7AB79A347B5}" destId="{2E90C950-A52F-4DAB-96AB-1D3D6DB4627C}" srcOrd="0" destOrd="0" presId="urn:microsoft.com/office/officeart/2005/8/layout/vList5"/>
    <dgm:cxn modelId="{A3C5CF0C-C748-46E4-9FF2-E98AF1EA0FB7}" type="presOf" srcId="{690D5E7D-FD16-46E5-BABD-FF0E3C47EB84}" destId="{849B4A27-D582-4285-A418-B1E8EC2E307D}" srcOrd="0" destOrd="0" presId="urn:microsoft.com/office/officeart/2005/8/layout/vList5"/>
    <dgm:cxn modelId="{E1CA5515-D78F-4D61-8F4D-D14742EDFA50}" srcId="{6AB956EB-5623-46A6-9683-387AEBD6C075}" destId="{872E93CE-2C5B-46F5-BA69-D0F6231BB733}" srcOrd="0" destOrd="0" parTransId="{EA62055F-D3A3-482A-A11A-5DD1028B4E26}" sibTransId="{77454862-C93A-42AD-B267-0B086C7F7A12}"/>
    <dgm:cxn modelId="{F2FD0B5E-4931-4D4E-86AC-7B6783A7C7CD}" type="presOf" srcId="{9E6DF801-B3AF-4262-927A-3ADFB4B92084}" destId="{61CECBBA-70C4-40D8-B68A-8F7CF15BCDF3}" srcOrd="0" destOrd="0" presId="urn:microsoft.com/office/officeart/2005/8/layout/vList5"/>
    <dgm:cxn modelId="{86CA6F41-DF9C-42DC-9664-6E8751888E2A}" srcId="{F416268C-DCA1-41BD-8B38-C8B877640C28}" destId="{D7157B11-1F79-4B6A-9067-5C11A0D1F4FD}" srcOrd="0" destOrd="0" parTransId="{3497B88E-3D86-422B-BC89-9CDBDB5E1074}" sibTransId="{A17F40E8-8386-4160-ABC9-DFD912090E2B}"/>
    <dgm:cxn modelId="{CEC80763-8CF8-49B1-8AE3-9095F8DEE2CB}" srcId="{690D5E7D-FD16-46E5-BABD-FF0E3C47EB84}" destId="{6EED2382-A6F6-4EA5-9DBD-7A5FA4B6A451}" srcOrd="2" destOrd="0" parTransId="{8B38215C-24B2-47A3-A4D5-902F9447D394}" sibTransId="{8B814C03-0C3F-433E-B4D5-BE102BC62F86}"/>
    <dgm:cxn modelId="{11530265-FB36-4208-B258-888C02E221E0}" srcId="{3C92098C-2653-4445-97AB-A3F04BDEA0E0}" destId="{F95440C7-784E-4F67-91AA-0D70679A3935}" srcOrd="0" destOrd="0" parTransId="{B8D3EBC3-7876-494C-A397-950E6F970AA4}" sibTransId="{2CD41CAE-4858-45FF-9337-9674D4B1FCA3}"/>
    <dgm:cxn modelId="{D32A9545-C34C-461F-A996-69D63AA60F8F}" type="presOf" srcId="{F95440C7-784E-4F67-91AA-0D70679A3935}" destId="{F514D2E1-C8CA-4B31-8B22-FE3436148524}" srcOrd="0" destOrd="0" presId="urn:microsoft.com/office/officeart/2005/8/layout/vList5"/>
    <dgm:cxn modelId="{9A40A66D-AC4F-4837-A294-9E852809B3A7}" srcId="{690D5E7D-FD16-46E5-BABD-FF0E3C47EB84}" destId="{3C92098C-2653-4445-97AB-A3F04BDEA0E0}" srcOrd="1" destOrd="0" parTransId="{420DBC93-1454-4945-8586-684D49E701C9}" sibTransId="{E1164265-7398-46D0-8516-DD0446A971B2}"/>
    <dgm:cxn modelId="{C3F6DE75-9BB9-4B31-9F3F-3CDFF67245D9}" type="presOf" srcId="{3C92098C-2653-4445-97AB-A3F04BDEA0E0}" destId="{1F37CB9A-556C-4C18-BEDF-1B4C17207B5A}" srcOrd="0" destOrd="0" presId="urn:microsoft.com/office/officeart/2005/8/layout/vList5"/>
    <dgm:cxn modelId="{572A8357-B34E-47F1-90BA-3165C634471F}" srcId="{6EED2382-A6F6-4EA5-9DBD-7A5FA4B6A451}" destId="{5C219CA1-DA67-451A-B477-C7AB79A347B5}" srcOrd="0" destOrd="0" parTransId="{D0F15C2D-787E-4A3E-9E09-79FA771AC289}" sibTransId="{3911083D-4A2A-4363-8187-C99DE625A493}"/>
    <dgm:cxn modelId="{C58B7897-98CA-4C69-97A6-81E69D807249}" srcId="{690D5E7D-FD16-46E5-BABD-FF0E3C47EB84}" destId="{F416268C-DCA1-41BD-8B38-C8B877640C28}" srcOrd="0" destOrd="0" parTransId="{C1741A52-ED26-4FE8-B59A-4B9965DAF699}" sibTransId="{5EECED74-181E-413C-B417-D81CB43ADA36}"/>
    <dgm:cxn modelId="{DAB11D99-197A-4C2D-998D-18CE6B17A3C1}" type="presOf" srcId="{872E93CE-2C5B-46F5-BA69-D0F6231BB733}" destId="{5B2EF7F6-76D3-4E79-A94C-3B5A4B580DC7}" srcOrd="0" destOrd="0" presId="urn:microsoft.com/office/officeart/2005/8/layout/vList5"/>
    <dgm:cxn modelId="{BC5C8A9E-C27D-4F38-9E85-BBDB720C2825}" type="presOf" srcId="{6EED2382-A6F6-4EA5-9DBD-7A5FA4B6A451}" destId="{2069245B-D76D-4B73-9B33-A99DCBF0FCDD}" srcOrd="0" destOrd="0" presId="urn:microsoft.com/office/officeart/2005/8/layout/vList5"/>
    <dgm:cxn modelId="{32A154A7-F5E4-4BA1-8199-51B36B4FBDCF}" type="presOf" srcId="{D7157B11-1F79-4B6A-9067-5C11A0D1F4FD}" destId="{51300E6E-893F-4F37-AA83-41885D080F0D}" srcOrd="0" destOrd="0" presId="urn:microsoft.com/office/officeart/2005/8/layout/vList5"/>
    <dgm:cxn modelId="{E11E32B4-27E2-42A4-84E3-AEAE92A40EAC}" srcId="{690D5E7D-FD16-46E5-BABD-FF0E3C47EB84}" destId="{747B4D54-654B-431B-BD6C-550D4D49AFD1}" srcOrd="5" destOrd="0" parTransId="{BD986CB7-70A5-4BBA-A3B9-76DB59ABB8E6}" sibTransId="{06A95559-A585-4A5B-83B5-AB422628CAA0}"/>
    <dgm:cxn modelId="{E9967FBF-EBA4-4D37-A064-F630A379105E}" srcId="{747B4D54-654B-431B-BD6C-550D4D49AFD1}" destId="{D91B79F0-7EB1-43CD-958F-86F9AB77CE9D}" srcOrd="0" destOrd="0" parTransId="{AE91EE87-37CB-42E8-90C9-18E28CE4125B}" sibTransId="{4BFDDB31-5D4F-4AD8-B524-51E398BF4C07}"/>
    <dgm:cxn modelId="{673350C5-8DD7-42E8-A9A4-16BBF09C42E5}" type="presOf" srcId="{D91B79F0-7EB1-43CD-958F-86F9AB77CE9D}" destId="{F701D33C-4D5D-4B1D-B23B-9FD9736A8521}" srcOrd="0" destOrd="0" presId="urn:microsoft.com/office/officeart/2005/8/layout/vList5"/>
    <dgm:cxn modelId="{260D34C7-13A5-4581-B63C-1F6327C97CF4}" type="presOf" srcId="{F416268C-DCA1-41BD-8B38-C8B877640C28}" destId="{24A202ED-F5EE-4DF0-B7C1-C534CAF93614}" srcOrd="0" destOrd="0" presId="urn:microsoft.com/office/officeart/2005/8/layout/vList5"/>
    <dgm:cxn modelId="{D005B3CA-AC9D-4635-8A67-93235E5D8023}" type="presOf" srcId="{6AB956EB-5623-46A6-9683-387AEBD6C075}" destId="{2672F108-5269-4EB8-B232-D64C7058201E}" srcOrd="0" destOrd="0" presId="urn:microsoft.com/office/officeart/2005/8/layout/vList5"/>
    <dgm:cxn modelId="{AB1972D3-2691-4D52-B910-47BCA464D46E}" type="presOf" srcId="{0358B05D-4FB8-48C3-A95E-662E6288B37A}" destId="{0BF4626C-B84C-4B71-971A-865E308CCEDB}" srcOrd="0" destOrd="0" presId="urn:microsoft.com/office/officeart/2005/8/layout/vList5"/>
    <dgm:cxn modelId="{544988D3-02AC-460E-A007-27DF71D4B056}" srcId="{690D5E7D-FD16-46E5-BABD-FF0E3C47EB84}" destId="{9E6DF801-B3AF-4262-927A-3ADFB4B92084}" srcOrd="3" destOrd="0" parTransId="{023FD071-24D1-48F1-92A0-956D0BD68F6D}" sibTransId="{C166A9CA-933D-4E8B-BDDB-4E810C34708E}"/>
    <dgm:cxn modelId="{3525B0D3-8664-49F2-B9C0-A05B0F3C98CF}" type="presOf" srcId="{747B4D54-654B-431B-BD6C-550D4D49AFD1}" destId="{31256B24-ACD4-4B8A-9443-D076EA136CE5}" srcOrd="0" destOrd="0" presId="urn:microsoft.com/office/officeart/2005/8/layout/vList5"/>
    <dgm:cxn modelId="{47D3BFF1-F519-4D6C-A080-B14DEB5E7AF1}" srcId="{9E6DF801-B3AF-4262-927A-3ADFB4B92084}" destId="{0358B05D-4FB8-48C3-A95E-662E6288B37A}" srcOrd="0" destOrd="0" parTransId="{F981367A-5488-42DD-9BF1-73C3A9C51CC3}" sibTransId="{BC91E026-3279-48A7-ACB8-77B467BE47AD}"/>
    <dgm:cxn modelId="{BD8AE8F8-4D44-4773-AC7B-3830A8E54924}" srcId="{690D5E7D-FD16-46E5-BABD-FF0E3C47EB84}" destId="{6AB956EB-5623-46A6-9683-387AEBD6C075}" srcOrd="4" destOrd="0" parTransId="{2B0F7FE3-22AA-4D7F-8EF7-B7CD7E70746D}" sibTransId="{AA169DD2-198E-435D-A254-F1E7B2FBD644}"/>
    <dgm:cxn modelId="{01AB41BC-8643-4C55-B95E-90887066AA6B}" type="presParOf" srcId="{849B4A27-D582-4285-A418-B1E8EC2E307D}" destId="{204DA1C1-B907-42BC-A90F-B9515C9D0116}" srcOrd="0" destOrd="0" presId="urn:microsoft.com/office/officeart/2005/8/layout/vList5"/>
    <dgm:cxn modelId="{071CCF68-A75B-4C37-BE8D-AC27686D8708}" type="presParOf" srcId="{204DA1C1-B907-42BC-A90F-B9515C9D0116}" destId="{24A202ED-F5EE-4DF0-B7C1-C534CAF93614}" srcOrd="0" destOrd="0" presId="urn:microsoft.com/office/officeart/2005/8/layout/vList5"/>
    <dgm:cxn modelId="{E5879463-1B65-4855-8144-BDFEDCBB83D1}" type="presParOf" srcId="{204DA1C1-B907-42BC-A90F-B9515C9D0116}" destId="{51300E6E-893F-4F37-AA83-41885D080F0D}" srcOrd="1" destOrd="0" presId="urn:microsoft.com/office/officeart/2005/8/layout/vList5"/>
    <dgm:cxn modelId="{8D55460F-D2C5-4A25-9BB9-A84D0CDAAC3F}" type="presParOf" srcId="{849B4A27-D582-4285-A418-B1E8EC2E307D}" destId="{0F8F5E8B-A241-4B09-8DA2-71D499115A6A}" srcOrd="1" destOrd="0" presId="urn:microsoft.com/office/officeart/2005/8/layout/vList5"/>
    <dgm:cxn modelId="{DF73E426-5EA5-466B-BC0D-04960566056B}" type="presParOf" srcId="{849B4A27-D582-4285-A418-B1E8EC2E307D}" destId="{7A641983-2A55-41CB-A49B-0C81C55AE2BB}" srcOrd="2" destOrd="0" presId="urn:microsoft.com/office/officeart/2005/8/layout/vList5"/>
    <dgm:cxn modelId="{19E4B07D-6CB3-41C5-AB12-FBBCDDB4944E}" type="presParOf" srcId="{7A641983-2A55-41CB-A49B-0C81C55AE2BB}" destId="{1F37CB9A-556C-4C18-BEDF-1B4C17207B5A}" srcOrd="0" destOrd="0" presId="urn:microsoft.com/office/officeart/2005/8/layout/vList5"/>
    <dgm:cxn modelId="{3C4E385E-C0E4-4B5E-BE6A-FAA17F6B4E37}" type="presParOf" srcId="{7A641983-2A55-41CB-A49B-0C81C55AE2BB}" destId="{F514D2E1-C8CA-4B31-8B22-FE3436148524}" srcOrd="1" destOrd="0" presId="urn:microsoft.com/office/officeart/2005/8/layout/vList5"/>
    <dgm:cxn modelId="{34C271C1-A2F8-4891-8ED7-08E67A47B7BF}" type="presParOf" srcId="{849B4A27-D582-4285-A418-B1E8EC2E307D}" destId="{4CD35892-38F4-4341-8AEA-EFE135E2BE06}" srcOrd="3" destOrd="0" presId="urn:microsoft.com/office/officeart/2005/8/layout/vList5"/>
    <dgm:cxn modelId="{2AA50FE7-C80F-446A-96A9-97AA3CEFE035}" type="presParOf" srcId="{849B4A27-D582-4285-A418-B1E8EC2E307D}" destId="{71990CF0-386E-4B46-89C0-62E3A2669E2C}" srcOrd="4" destOrd="0" presId="urn:microsoft.com/office/officeart/2005/8/layout/vList5"/>
    <dgm:cxn modelId="{91586B35-583A-4351-9FB5-20BA2A400F0C}" type="presParOf" srcId="{71990CF0-386E-4B46-89C0-62E3A2669E2C}" destId="{2069245B-D76D-4B73-9B33-A99DCBF0FCDD}" srcOrd="0" destOrd="0" presId="urn:microsoft.com/office/officeart/2005/8/layout/vList5"/>
    <dgm:cxn modelId="{C6D62238-B721-4197-9B76-8E8D4DAADF5F}" type="presParOf" srcId="{71990CF0-386E-4B46-89C0-62E3A2669E2C}" destId="{2E90C950-A52F-4DAB-96AB-1D3D6DB4627C}" srcOrd="1" destOrd="0" presId="urn:microsoft.com/office/officeart/2005/8/layout/vList5"/>
    <dgm:cxn modelId="{6249D2FF-E004-49DA-B005-0334DF8387C8}" type="presParOf" srcId="{849B4A27-D582-4285-A418-B1E8EC2E307D}" destId="{64914F9D-5E49-48BF-84BE-DA177220EAC7}" srcOrd="5" destOrd="0" presId="urn:microsoft.com/office/officeart/2005/8/layout/vList5"/>
    <dgm:cxn modelId="{CA5196D6-9937-432C-A097-66FD97530530}" type="presParOf" srcId="{849B4A27-D582-4285-A418-B1E8EC2E307D}" destId="{1C09E530-398F-4EE4-8933-64A51911EE1B}" srcOrd="6" destOrd="0" presId="urn:microsoft.com/office/officeart/2005/8/layout/vList5"/>
    <dgm:cxn modelId="{91A835CA-8B70-4797-A449-506BFE7828B0}" type="presParOf" srcId="{1C09E530-398F-4EE4-8933-64A51911EE1B}" destId="{61CECBBA-70C4-40D8-B68A-8F7CF15BCDF3}" srcOrd="0" destOrd="0" presId="urn:microsoft.com/office/officeart/2005/8/layout/vList5"/>
    <dgm:cxn modelId="{D35806F2-9204-4E97-A0DA-93528E89AF56}" type="presParOf" srcId="{1C09E530-398F-4EE4-8933-64A51911EE1B}" destId="{0BF4626C-B84C-4B71-971A-865E308CCEDB}" srcOrd="1" destOrd="0" presId="urn:microsoft.com/office/officeart/2005/8/layout/vList5"/>
    <dgm:cxn modelId="{D436543C-1702-42CA-9DBC-9B1DABC9E919}" type="presParOf" srcId="{849B4A27-D582-4285-A418-B1E8EC2E307D}" destId="{6A4B632B-6213-4183-98A9-6B5D95D234AE}" srcOrd="7" destOrd="0" presId="urn:microsoft.com/office/officeart/2005/8/layout/vList5"/>
    <dgm:cxn modelId="{E691EC08-D495-4999-9838-6144EE5634E9}" type="presParOf" srcId="{849B4A27-D582-4285-A418-B1E8EC2E307D}" destId="{31500AF0-93DC-4688-AC36-C8B861FD89D0}" srcOrd="8" destOrd="0" presId="urn:microsoft.com/office/officeart/2005/8/layout/vList5"/>
    <dgm:cxn modelId="{BABDE8C3-E444-4667-B817-8FC44211F601}" type="presParOf" srcId="{31500AF0-93DC-4688-AC36-C8B861FD89D0}" destId="{2672F108-5269-4EB8-B232-D64C7058201E}" srcOrd="0" destOrd="0" presId="urn:microsoft.com/office/officeart/2005/8/layout/vList5"/>
    <dgm:cxn modelId="{91E72C25-0660-4DA2-9B6E-B65F4F6A6344}" type="presParOf" srcId="{31500AF0-93DC-4688-AC36-C8B861FD89D0}" destId="{5B2EF7F6-76D3-4E79-A94C-3B5A4B580DC7}" srcOrd="1" destOrd="0" presId="urn:microsoft.com/office/officeart/2005/8/layout/vList5"/>
    <dgm:cxn modelId="{EC69CBC4-8BA7-4DD4-AC36-4224EA8576A5}" type="presParOf" srcId="{849B4A27-D582-4285-A418-B1E8EC2E307D}" destId="{59FEF19F-8C2D-4E48-B6E4-92C78C45A702}" srcOrd="9" destOrd="0" presId="urn:microsoft.com/office/officeart/2005/8/layout/vList5"/>
    <dgm:cxn modelId="{7B539816-ADB4-4BD9-90FA-A22E7F9F31F0}" type="presParOf" srcId="{849B4A27-D582-4285-A418-B1E8EC2E307D}" destId="{3C481A52-9DB5-41F2-99AF-61FC21DB63FF}" srcOrd="10" destOrd="0" presId="urn:microsoft.com/office/officeart/2005/8/layout/vList5"/>
    <dgm:cxn modelId="{C1D9ACA1-C23A-4342-825F-4067A78BC0F3}" type="presParOf" srcId="{3C481A52-9DB5-41F2-99AF-61FC21DB63FF}" destId="{31256B24-ACD4-4B8A-9443-D076EA136CE5}" srcOrd="0" destOrd="0" presId="urn:microsoft.com/office/officeart/2005/8/layout/vList5"/>
    <dgm:cxn modelId="{03042CAC-E480-45FF-BAB5-2CC1197D31DF}" type="presParOf" srcId="{3C481A52-9DB5-41F2-99AF-61FC21DB63FF}" destId="{F701D33C-4D5D-4B1D-B23B-9FD9736A85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04E732C-32A4-4382-915A-B8ED29E04BA1}"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94CCC27D-86D5-409C-ACF6-ED7F67309574}">
      <dgm:prSet custT="1"/>
      <dgm:spPr/>
      <dgm:t>
        <a:bodyPr/>
        <a:lstStyle/>
        <a:p>
          <a:pPr>
            <a:lnSpc>
              <a:spcPct val="100000"/>
            </a:lnSpc>
          </a:pPr>
          <a:r>
            <a:rPr lang="nb-NO" sz="2000"/>
            <a:t>Konkretisere virksomhetens og enhetens mål</a:t>
          </a:r>
          <a:endParaRPr lang="en-US" sz="2000"/>
        </a:p>
      </dgm:t>
    </dgm:pt>
    <dgm:pt modelId="{18B69F21-1D52-43FD-907C-25D44A3182FD}" type="parTrans" cxnId="{36DDB785-8002-4D6D-B20B-518450571C8D}">
      <dgm:prSet/>
      <dgm:spPr/>
      <dgm:t>
        <a:bodyPr/>
        <a:lstStyle/>
        <a:p>
          <a:endParaRPr lang="en-US" sz="2000"/>
        </a:p>
      </dgm:t>
    </dgm:pt>
    <dgm:pt modelId="{3638AF02-ADCA-42A2-8C5B-9C223D3D6A5F}" type="sibTrans" cxnId="{36DDB785-8002-4D6D-B20B-518450571C8D}">
      <dgm:prSet/>
      <dgm:spPr/>
      <dgm:t>
        <a:bodyPr/>
        <a:lstStyle/>
        <a:p>
          <a:pPr>
            <a:lnSpc>
              <a:spcPct val="100000"/>
            </a:lnSpc>
          </a:pPr>
          <a:endParaRPr lang="en-US" sz="2000"/>
        </a:p>
      </dgm:t>
    </dgm:pt>
    <dgm:pt modelId="{9489CD9F-CE2E-48BE-871C-04B00FA05731}">
      <dgm:prSet custT="1"/>
      <dgm:spPr/>
      <dgm:t>
        <a:bodyPr/>
        <a:lstStyle/>
        <a:p>
          <a:pPr>
            <a:lnSpc>
              <a:spcPct val="100000"/>
            </a:lnSpc>
          </a:pPr>
          <a:r>
            <a:rPr lang="nb-NO" sz="2000"/>
            <a:t>Få fram enhetens utviklingsbehov</a:t>
          </a:r>
          <a:endParaRPr lang="en-US" sz="2000"/>
        </a:p>
      </dgm:t>
    </dgm:pt>
    <dgm:pt modelId="{15055095-7FF0-4BDC-9537-0F5E49114634}" type="sibTrans" cxnId="{089DA00A-BEE8-45C5-B004-9E02C05794C1}">
      <dgm:prSet/>
      <dgm:spPr/>
      <dgm:t>
        <a:bodyPr/>
        <a:lstStyle/>
        <a:p>
          <a:pPr>
            <a:lnSpc>
              <a:spcPct val="100000"/>
            </a:lnSpc>
          </a:pPr>
          <a:endParaRPr lang="en-US" sz="2000"/>
        </a:p>
      </dgm:t>
    </dgm:pt>
    <dgm:pt modelId="{150A300A-4D91-4B41-8EA2-FC3EAC08877F}" type="parTrans" cxnId="{089DA00A-BEE8-45C5-B004-9E02C05794C1}">
      <dgm:prSet/>
      <dgm:spPr/>
      <dgm:t>
        <a:bodyPr/>
        <a:lstStyle/>
        <a:p>
          <a:endParaRPr lang="en-US" sz="2000"/>
        </a:p>
      </dgm:t>
    </dgm:pt>
    <dgm:pt modelId="{43106293-8DA9-45E0-A00C-9991D5C89B70}">
      <dgm:prSet custT="1"/>
      <dgm:spPr/>
      <dgm:t>
        <a:bodyPr/>
        <a:lstStyle/>
        <a:p>
          <a:pPr>
            <a:lnSpc>
              <a:spcPct val="100000"/>
            </a:lnSpc>
          </a:pPr>
          <a:r>
            <a:rPr lang="nb-NO" sz="2000"/>
            <a:t>Tilrettelegge for en god prosess for medarbeidersamtalene, slik at du og  medarbeiderne kan forberede seg godt</a:t>
          </a:r>
          <a:endParaRPr lang="en-US" sz="2000"/>
        </a:p>
      </dgm:t>
    </dgm:pt>
    <dgm:pt modelId="{DB5B6154-E73A-4860-9861-BD9117AF2B94}" type="sibTrans" cxnId="{903B6345-204A-446E-AE27-7BCD8326D755}">
      <dgm:prSet/>
      <dgm:spPr/>
      <dgm:t>
        <a:bodyPr/>
        <a:lstStyle/>
        <a:p>
          <a:pPr>
            <a:lnSpc>
              <a:spcPct val="100000"/>
            </a:lnSpc>
          </a:pPr>
          <a:endParaRPr lang="en-US" sz="2000"/>
        </a:p>
      </dgm:t>
    </dgm:pt>
    <dgm:pt modelId="{11635E67-51C9-40DF-B825-1A16E2D371B7}" type="parTrans" cxnId="{903B6345-204A-446E-AE27-7BCD8326D755}">
      <dgm:prSet/>
      <dgm:spPr/>
      <dgm:t>
        <a:bodyPr/>
        <a:lstStyle/>
        <a:p>
          <a:endParaRPr lang="en-US" sz="2000"/>
        </a:p>
      </dgm:t>
    </dgm:pt>
    <dgm:pt modelId="{C0CAE77F-1985-4DE4-8CF4-0BE4E58007BA}" type="pres">
      <dgm:prSet presAssocID="{B04E732C-32A4-4382-915A-B8ED29E04BA1}" presName="root" presStyleCnt="0">
        <dgm:presLayoutVars>
          <dgm:dir/>
          <dgm:resizeHandles val="exact"/>
        </dgm:presLayoutVars>
      </dgm:prSet>
      <dgm:spPr/>
    </dgm:pt>
    <dgm:pt modelId="{83F5CA7E-9123-44E5-83FD-E70DAD16FCC0}" type="pres">
      <dgm:prSet presAssocID="{B04E732C-32A4-4382-915A-B8ED29E04BA1}" presName="container" presStyleCnt="0">
        <dgm:presLayoutVars>
          <dgm:dir/>
          <dgm:resizeHandles val="exact"/>
        </dgm:presLayoutVars>
      </dgm:prSet>
      <dgm:spPr/>
    </dgm:pt>
    <dgm:pt modelId="{C88ABA2A-7E51-423E-8E2C-F293988C6A84}" type="pres">
      <dgm:prSet presAssocID="{94CCC27D-86D5-409C-ACF6-ED7F67309574}" presName="compNode" presStyleCnt="0"/>
      <dgm:spPr/>
    </dgm:pt>
    <dgm:pt modelId="{6DEA5CFB-EF8D-4A5D-B03D-441E3E292B5C}" type="pres">
      <dgm:prSet presAssocID="{94CCC27D-86D5-409C-ACF6-ED7F67309574}" presName="iconBgRect" presStyleLbl="bgShp" presStyleIdx="0" presStyleCnt="3"/>
      <dgm:spPr/>
    </dgm:pt>
    <dgm:pt modelId="{088FE8FF-BBBF-4CEB-8347-19CC617F5967}" type="pres">
      <dgm:prSet presAssocID="{94CCC27D-86D5-409C-ACF6-ED7F673095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ink"/>
        </a:ext>
      </dgm:extLst>
    </dgm:pt>
    <dgm:pt modelId="{5F7A05B4-B055-4874-B8DC-59F06379E42A}" type="pres">
      <dgm:prSet presAssocID="{94CCC27D-86D5-409C-ACF6-ED7F67309574}" presName="spaceRect" presStyleCnt="0"/>
      <dgm:spPr/>
    </dgm:pt>
    <dgm:pt modelId="{195A9A70-C608-45FB-9360-E71F2E323DF7}" type="pres">
      <dgm:prSet presAssocID="{94CCC27D-86D5-409C-ACF6-ED7F67309574}" presName="textRect" presStyleLbl="revTx" presStyleIdx="0" presStyleCnt="3">
        <dgm:presLayoutVars>
          <dgm:chMax val="1"/>
          <dgm:chPref val="1"/>
        </dgm:presLayoutVars>
      </dgm:prSet>
      <dgm:spPr/>
    </dgm:pt>
    <dgm:pt modelId="{2DC5078C-C4F1-41A4-BC4F-80D852B6AC1F}" type="pres">
      <dgm:prSet presAssocID="{3638AF02-ADCA-42A2-8C5B-9C223D3D6A5F}" presName="sibTrans" presStyleLbl="sibTrans2D1" presStyleIdx="0" presStyleCnt="0"/>
      <dgm:spPr/>
    </dgm:pt>
    <dgm:pt modelId="{A9B6346F-419B-400D-B2F5-9183108389D7}" type="pres">
      <dgm:prSet presAssocID="{9489CD9F-CE2E-48BE-871C-04B00FA05731}" presName="compNode" presStyleCnt="0"/>
      <dgm:spPr/>
    </dgm:pt>
    <dgm:pt modelId="{EACAA2CD-82A5-4B51-B55A-5E54F591EBC3}" type="pres">
      <dgm:prSet presAssocID="{9489CD9F-CE2E-48BE-871C-04B00FA05731}" presName="iconBgRect" presStyleLbl="bgShp" presStyleIdx="1" presStyleCnt="3"/>
      <dgm:spPr/>
    </dgm:pt>
    <dgm:pt modelId="{0AFED0F9-CBA1-46CF-A5A1-63DD2361ADDE}" type="pres">
      <dgm:prSet presAssocID="{9489CD9F-CE2E-48BE-871C-04B00FA057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merking"/>
        </a:ext>
      </dgm:extLst>
    </dgm:pt>
    <dgm:pt modelId="{E4950492-8865-4AEB-A5B8-D890C763D5D5}" type="pres">
      <dgm:prSet presAssocID="{9489CD9F-CE2E-48BE-871C-04B00FA05731}" presName="spaceRect" presStyleCnt="0"/>
      <dgm:spPr/>
    </dgm:pt>
    <dgm:pt modelId="{63DFD397-A630-4E0D-877E-6A19C75DCF3E}" type="pres">
      <dgm:prSet presAssocID="{9489CD9F-CE2E-48BE-871C-04B00FA05731}" presName="textRect" presStyleLbl="revTx" presStyleIdx="1" presStyleCnt="3">
        <dgm:presLayoutVars>
          <dgm:chMax val="1"/>
          <dgm:chPref val="1"/>
        </dgm:presLayoutVars>
      </dgm:prSet>
      <dgm:spPr/>
    </dgm:pt>
    <dgm:pt modelId="{F7221CEE-F3BE-4C15-83D1-D7B6E56D338A}" type="pres">
      <dgm:prSet presAssocID="{15055095-7FF0-4BDC-9537-0F5E49114634}" presName="sibTrans" presStyleLbl="sibTrans2D1" presStyleIdx="0" presStyleCnt="0"/>
      <dgm:spPr/>
    </dgm:pt>
    <dgm:pt modelId="{88EC203A-E943-4591-8E67-B64FB58A71C2}" type="pres">
      <dgm:prSet presAssocID="{43106293-8DA9-45E0-A00C-9991D5C89B70}" presName="compNode" presStyleCnt="0"/>
      <dgm:spPr/>
    </dgm:pt>
    <dgm:pt modelId="{9DCA2A49-1CC6-4D4E-B8E9-7A2236EF5041}" type="pres">
      <dgm:prSet presAssocID="{43106293-8DA9-45E0-A00C-9991D5C89B70}" presName="iconBgRect" presStyleLbl="bgShp" presStyleIdx="2" presStyleCnt="3" custLinFactNeighborX="-61849" custLinFactNeighborY="23933"/>
      <dgm:spPr/>
    </dgm:pt>
    <dgm:pt modelId="{A0D35738-C091-435D-A461-9E146B3E60FE}" type="pres">
      <dgm:prSet presAssocID="{43106293-8DA9-45E0-A00C-9991D5C89B70}" presName="iconRect" presStyleLbl="node1" presStyleIdx="2" presStyleCnt="3" custLinFactX="-2178" custLinFactNeighborX="-100000" custLinFactNeighborY="3733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27F934B-AA89-4357-870B-1CE34B566564}" type="pres">
      <dgm:prSet presAssocID="{43106293-8DA9-45E0-A00C-9991D5C89B70}" presName="spaceRect" presStyleCnt="0"/>
      <dgm:spPr/>
    </dgm:pt>
    <dgm:pt modelId="{D3C39E99-30CD-4BB6-A409-381CDBC19CB6}" type="pres">
      <dgm:prSet presAssocID="{43106293-8DA9-45E0-A00C-9991D5C89B70}" presName="textRect" presStyleLbl="revTx" presStyleIdx="2" presStyleCnt="3" custScaleX="248479" custLinFactNeighborX="51000" custLinFactNeighborY="33563">
        <dgm:presLayoutVars>
          <dgm:chMax val="1"/>
          <dgm:chPref val="1"/>
        </dgm:presLayoutVars>
      </dgm:prSet>
      <dgm:spPr/>
    </dgm:pt>
  </dgm:ptLst>
  <dgm:cxnLst>
    <dgm:cxn modelId="{089DA00A-BEE8-45C5-B004-9E02C05794C1}" srcId="{B04E732C-32A4-4382-915A-B8ED29E04BA1}" destId="{9489CD9F-CE2E-48BE-871C-04B00FA05731}" srcOrd="1" destOrd="0" parTransId="{150A300A-4D91-4B41-8EA2-FC3EAC08877F}" sibTransId="{15055095-7FF0-4BDC-9537-0F5E49114634}"/>
    <dgm:cxn modelId="{83A8C911-8AED-4DF0-A5FB-5149F2ECFAD3}" type="presOf" srcId="{43106293-8DA9-45E0-A00C-9991D5C89B70}" destId="{D3C39E99-30CD-4BB6-A409-381CDBC19CB6}" srcOrd="0" destOrd="0" presId="urn:microsoft.com/office/officeart/2018/2/layout/IconCircleList"/>
    <dgm:cxn modelId="{EB23941A-E6C6-47F7-9263-4BC1993DD852}" type="presOf" srcId="{15055095-7FF0-4BDC-9537-0F5E49114634}" destId="{F7221CEE-F3BE-4C15-83D1-D7B6E56D338A}" srcOrd="0" destOrd="0" presId="urn:microsoft.com/office/officeart/2018/2/layout/IconCircleList"/>
    <dgm:cxn modelId="{903B6345-204A-446E-AE27-7BCD8326D755}" srcId="{B04E732C-32A4-4382-915A-B8ED29E04BA1}" destId="{43106293-8DA9-45E0-A00C-9991D5C89B70}" srcOrd="2" destOrd="0" parTransId="{11635E67-51C9-40DF-B825-1A16E2D371B7}" sibTransId="{DB5B6154-E73A-4860-9861-BD9117AF2B94}"/>
    <dgm:cxn modelId="{96D57168-D395-435C-9074-18CD0E7C3599}" type="presOf" srcId="{9489CD9F-CE2E-48BE-871C-04B00FA05731}" destId="{63DFD397-A630-4E0D-877E-6A19C75DCF3E}" srcOrd="0" destOrd="0" presId="urn:microsoft.com/office/officeart/2018/2/layout/IconCircleList"/>
    <dgm:cxn modelId="{D42B8479-1207-4EFA-841F-CE753E78076C}" type="presOf" srcId="{94CCC27D-86D5-409C-ACF6-ED7F67309574}" destId="{195A9A70-C608-45FB-9360-E71F2E323DF7}" srcOrd="0" destOrd="0" presId="urn:microsoft.com/office/officeart/2018/2/layout/IconCircleList"/>
    <dgm:cxn modelId="{36DDB785-8002-4D6D-B20B-518450571C8D}" srcId="{B04E732C-32A4-4382-915A-B8ED29E04BA1}" destId="{94CCC27D-86D5-409C-ACF6-ED7F67309574}" srcOrd="0" destOrd="0" parTransId="{18B69F21-1D52-43FD-907C-25D44A3182FD}" sibTransId="{3638AF02-ADCA-42A2-8C5B-9C223D3D6A5F}"/>
    <dgm:cxn modelId="{B32D4A8F-8D2A-4C85-B47C-B513F02851A4}" type="presOf" srcId="{3638AF02-ADCA-42A2-8C5B-9C223D3D6A5F}" destId="{2DC5078C-C4F1-41A4-BC4F-80D852B6AC1F}" srcOrd="0" destOrd="0" presId="urn:microsoft.com/office/officeart/2018/2/layout/IconCircleList"/>
    <dgm:cxn modelId="{4AEEB6E8-18C1-4593-89A9-23A4633680E0}" type="presOf" srcId="{B04E732C-32A4-4382-915A-B8ED29E04BA1}" destId="{C0CAE77F-1985-4DE4-8CF4-0BE4E58007BA}" srcOrd="0" destOrd="0" presId="urn:microsoft.com/office/officeart/2018/2/layout/IconCircleList"/>
    <dgm:cxn modelId="{FA7F9D86-E4C4-487D-B22A-C0F99CAF047D}" type="presParOf" srcId="{C0CAE77F-1985-4DE4-8CF4-0BE4E58007BA}" destId="{83F5CA7E-9123-44E5-83FD-E70DAD16FCC0}" srcOrd="0" destOrd="0" presId="urn:microsoft.com/office/officeart/2018/2/layout/IconCircleList"/>
    <dgm:cxn modelId="{FEAB4101-5074-4AFB-A3D0-4397EC99361F}" type="presParOf" srcId="{83F5CA7E-9123-44E5-83FD-E70DAD16FCC0}" destId="{C88ABA2A-7E51-423E-8E2C-F293988C6A84}" srcOrd="0" destOrd="0" presId="urn:microsoft.com/office/officeart/2018/2/layout/IconCircleList"/>
    <dgm:cxn modelId="{71F9DD62-67CD-4B32-B972-D854322CE6F9}" type="presParOf" srcId="{C88ABA2A-7E51-423E-8E2C-F293988C6A84}" destId="{6DEA5CFB-EF8D-4A5D-B03D-441E3E292B5C}" srcOrd="0" destOrd="0" presId="urn:microsoft.com/office/officeart/2018/2/layout/IconCircleList"/>
    <dgm:cxn modelId="{73A144F1-A4C7-4AD2-8333-7CE1A512737E}" type="presParOf" srcId="{C88ABA2A-7E51-423E-8E2C-F293988C6A84}" destId="{088FE8FF-BBBF-4CEB-8347-19CC617F5967}" srcOrd="1" destOrd="0" presId="urn:microsoft.com/office/officeart/2018/2/layout/IconCircleList"/>
    <dgm:cxn modelId="{13A62614-C53D-4304-BCB1-31886355B853}" type="presParOf" srcId="{C88ABA2A-7E51-423E-8E2C-F293988C6A84}" destId="{5F7A05B4-B055-4874-B8DC-59F06379E42A}" srcOrd="2" destOrd="0" presId="urn:microsoft.com/office/officeart/2018/2/layout/IconCircleList"/>
    <dgm:cxn modelId="{EA1C1466-B8F7-4297-92C3-114FC31E45DB}" type="presParOf" srcId="{C88ABA2A-7E51-423E-8E2C-F293988C6A84}" destId="{195A9A70-C608-45FB-9360-E71F2E323DF7}" srcOrd="3" destOrd="0" presId="urn:microsoft.com/office/officeart/2018/2/layout/IconCircleList"/>
    <dgm:cxn modelId="{6A5EA33F-3A41-4106-AB50-68BA4B52A223}" type="presParOf" srcId="{83F5CA7E-9123-44E5-83FD-E70DAD16FCC0}" destId="{2DC5078C-C4F1-41A4-BC4F-80D852B6AC1F}" srcOrd="1" destOrd="0" presId="urn:microsoft.com/office/officeart/2018/2/layout/IconCircleList"/>
    <dgm:cxn modelId="{7688BC13-29AB-42CF-ADAC-1D2FE5C98570}" type="presParOf" srcId="{83F5CA7E-9123-44E5-83FD-E70DAD16FCC0}" destId="{A9B6346F-419B-400D-B2F5-9183108389D7}" srcOrd="2" destOrd="0" presId="urn:microsoft.com/office/officeart/2018/2/layout/IconCircleList"/>
    <dgm:cxn modelId="{D65CB881-7E8F-437A-AB0F-459E55256ED5}" type="presParOf" srcId="{A9B6346F-419B-400D-B2F5-9183108389D7}" destId="{EACAA2CD-82A5-4B51-B55A-5E54F591EBC3}" srcOrd="0" destOrd="0" presId="urn:microsoft.com/office/officeart/2018/2/layout/IconCircleList"/>
    <dgm:cxn modelId="{59AA9F22-97AE-459C-9732-28B65CFA404E}" type="presParOf" srcId="{A9B6346F-419B-400D-B2F5-9183108389D7}" destId="{0AFED0F9-CBA1-46CF-A5A1-63DD2361ADDE}" srcOrd="1" destOrd="0" presId="urn:microsoft.com/office/officeart/2018/2/layout/IconCircleList"/>
    <dgm:cxn modelId="{8D6D926A-AB4C-4F95-83AE-5F5DD5A6D33D}" type="presParOf" srcId="{A9B6346F-419B-400D-B2F5-9183108389D7}" destId="{E4950492-8865-4AEB-A5B8-D890C763D5D5}" srcOrd="2" destOrd="0" presId="urn:microsoft.com/office/officeart/2018/2/layout/IconCircleList"/>
    <dgm:cxn modelId="{1BA58483-FE23-45DC-889E-89ED2880DB23}" type="presParOf" srcId="{A9B6346F-419B-400D-B2F5-9183108389D7}" destId="{63DFD397-A630-4E0D-877E-6A19C75DCF3E}" srcOrd="3" destOrd="0" presId="urn:microsoft.com/office/officeart/2018/2/layout/IconCircleList"/>
    <dgm:cxn modelId="{26CDB835-0C6B-4236-BA2D-2C603F1FA443}" type="presParOf" srcId="{83F5CA7E-9123-44E5-83FD-E70DAD16FCC0}" destId="{F7221CEE-F3BE-4C15-83D1-D7B6E56D338A}" srcOrd="3" destOrd="0" presId="urn:microsoft.com/office/officeart/2018/2/layout/IconCircleList"/>
    <dgm:cxn modelId="{A233EB35-8FB2-4EBE-9A53-DA86E1AA6A50}" type="presParOf" srcId="{83F5CA7E-9123-44E5-83FD-E70DAD16FCC0}" destId="{88EC203A-E943-4591-8E67-B64FB58A71C2}" srcOrd="4" destOrd="0" presId="urn:microsoft.com/office/officeart/2018/2/layout/IconCircleList"/>
    <dgm:cxn modelId="{328D6249-B553-4585-9AE9-E7A7FDD5CE8E}" type="presParOf" srcId="{88EC203A-E943-4591-8E67-B64FB58A71C2}" destId="{9DCA2A49-1CC6-4D4E-B8E9-7A2236EF5041}" srcOrd="0" destOrd="0" presId="urn:microsoft.com/office/officeart/2018/2/layout/IconCircleList"/>
    <dgm:cxn modelId="{62D5984D-3AE7-446A-9F75-AFC3CE176B48}" type="presParOf" srcId="{88EC203A-E943-4591-8E67-B64FB58A71C2}" destId="{A0D35738-C091-435D-A461-9E146B3E60FE}" srcOrd="1" destOrd="0" presId="urn:microsoft.com/office/officeart/2018/2/layout/IconCircleList"/>
    <dgm:cxn modelId="{93BC0759-02F2-4A7A-AAF7-8B195333D22F}" type="presParOf" srcId="{88EC203A-E943-4591-8E67-B64FB58A71C2}" destId="{B27F934B-AA89-4357-870B-1CE34B566564}" srcOrd="2" destOrd="0" presId="urn:microsoft.com/office/officeart/2018/2/layout/IconCircleList"/>
    <dgm:cxn modelId="{DFB5CAA6-4BBC-4401-8D21-A880835B6874}" type="presParOf" srcId="{88EC203A-E943-4591-8E67-B64FB58A71C2}" destId="{D3C39E99-30CD-4BB6-A409-381CDBC19CB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2F2ED5-0DE8-48F8-B03A-5A67F1008B6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442E269-2255-4180-900F-09AD8262C9EC}">
      <dgm:prSet/>
      <dgm:spPr/>
      <dgm:t>
        <a:bodyPr/>
        <a:lstStyle/>
        <a:p>
          <a:pPr>
            <a:lnSpc>
              <a:spcPct val="100000"/>
            </a:lnSpc>
          </a:pPr>
          <a:r>
            <a:rPr lang="nb-NO"/>
            <a:t>Konkretisere mål</a:t>
          </a:r>
          <a:endParaRPr lang="en-US"/>
        </a:p>
      </dgm:t>
    </dgm:pt>
    <dgm:pt modelId="{B31A00AB-A3FE-47F1-BD65-1E58F9BD181F}" type="parTrans" cxnId="{5FC47DE5-C670-4F2B-9D69-49137F34FEA0}">
      <dgm:prSet/>
      <dgm:spPr/>
      <dgm:t>
        <a:bodyPr/>
        <a:lstStyle/>
        <a:p>
          <a:endParaRPr lang="en-US"/>
        </a:p>
      </dgm:t>
    </dgm:pt>
    <dgm:pt modelId="{D32B749F-72A7-445C-BF98-194A727FF4FC}" type="sibTrans" cxnId="{5FC47DE5-C670-4F2B-9D69-49137F34FEA0}">
      <dgm:prSet/>
      <dgm:spPr/>
      <dgm:t>
        <a:bodyPr/>
        <a:lstStyle/>
        <a:p>
          <a:endParaRPr lang="en-US"/>
        </a:p>
      </dgm:t>
    </dgm:pt>
    <dgm:pt modelId="{51092FBA-EE98-47FF-A78B-9F1E0C770470}">
      <dgm:prSet/>
      <dgm:spPr/>
      <dgm:t>
        <a:bodyPr/>
        <a:lstStyle/>
        <a:p>
          <a:pPr>
            <a:lnSpc>
              <a:spcPct val="100000"/>
            </a:lnSpc>
          </a:pPr>
          <a:r>
            <a:rPr lang="nb-NO"/>
            <a:t>Avklare utviklingsbehov </a:t>
          </a:r>
          <a:endParaRPr lang="en-US"/>
        </a:p>
      </dgm:t>
    </dgm:pt>
    <dgm:pt modelId="{B9034020-B51D-408D-BDF5-99DED85C2D32}" type="parTrans" cxnId="{1A8BB8BF-F9B4-4556-9C34-402CC7C346C8}">
      <dgm:prSet/>
      <dgm:spPr/>
      <dgm:t>
        <a:bodyPr/>
        <a:lstStyle/>
        <a:p>
          <a:endParaRPr lang="en-US"/>
        </a:p>
      </dgm:t>
    </dgm:pt>
    <dgm:pt modelId="{029E74B4-56F2-458C-8892-B162ACC97D5D}" type="sibTrans" cxnId="{1A8BB8BF-F9B4-4556-9C34-402CC7C346C8}">
      <dgm:prSet/>
      <dgm:spPr/>
      <dgm:t>
        <a:bodyPr/>
        <a:lstStyle/>
        <a:p>
          <a:endParaRPr lang="en-US"/>
        </a:p>
      </dgm:t>
    </dgm:pt>
    <dgm:pt modelId="{DE433A5C-8E1A-4B38-A3E9-9029EF4F4E27}">
      <dgm:prSet/>
      <dgm:spPr/>
      <dgm:t>
        <a:bodyPr/>
        <a:lstStyle/>
        <a:p>
          <a:pPr>
            <a:lnSpc>
              <a:spcPct val="100000"/>
            </a:lnSpc>
          </a:pPr>
          <a:r>
            <a:rPr lang="nb-NO"/>
            <a:t>Tilrettelegge prosessen</a:t>
          </a:r>
          <a:endParaRPr lang="en-US"/>
        </a:p>
      </dgm:t>
    </dgm:pt>
    <dgm:pt modelId="{CD5FC5DE-D05C-4C0F-B4A8-BEF00893D339}" type="parTrans" cxnId="{A7CC9294-12C3-4E24-AB7F-B79F3F137915}">
      <dgm:prSet/>
      <dgm:spPr/>
      <dgm:t>
        <a:bodyPr/>
        <a:lstStyle/>
        <a:p>
          <a:endParaRPr lang="en-US"/>
        </a:p>
      </dgm:t>
    </dgm:pt>
    <dgm:pt modelId="{67D8BCCD-007D-48F5-A11E-F30CD231E8AD}" type="sibTrans" cxnId="{A7CC9294-12C3-4E24-AB7F-B79F3F137915}">
      <dgm:prSet/>
      <dgm:spPr/>
      <dgm:t>
        <a:bodyPr/>
        <a:lstStyle/>
        <a:p>
          <a:endParaRPr lang="en-US"/>
        </a:p>
      </dgm:t>
    </dgm:pt>
    <dgm:pt modelId="{05DCF725-469F-404D-B291-A7644BBBA31E}">
      <dgm:prSet/>
      <dgm:spPr/>
      <dgm:t>
        <a:bodyPr/>
        <a:lstStyle/>
        <a:p>
          <a:pPr>
            <a:lnSpc>
              <a:spcPct val="100000"/>
            </a:lnSpc>
          </a:pPr>
          <a:r>
            <a:rPr lang="nb-NO"/>
            <a:t>Forberede den enkelte samtale. </a:t>
          </a:r>
          <a:endParaRPr lang="en-US"/>
        </a:p>
      </dgm:t>
    </dgm:pt>
    <dgm:pt modelId="{31587F3B-83AC-48D9-A415-EA28EBB30F9A}" type="parTrans" cxnId="{F6071690-2F69-49BE-B76F-142363D00748}">
      <dgm:prSet/>
      <dgm:spPr/>
      <dgm:t>
        <a:bodyPr/>
        <a:lstStyle/>
        <a:p>
          <a:endParaRPr lang="en-US"/>
        </a:p>
      </dgm:t>
    </dgm:pt>
    <dgm:pt modelId="{139B2C56-7077-4387-992B-E2A40B325545}" type="sibTrans" cxnId="{F6071690-2F69-49BE-B76F-142363D00748}">
      <dgm:prSet/>
      <dgm:spPr/>
      <dgm:t>
        <a:bodyPr/>
        <a:lstStyle/>
        <a:p>
          <a:endParaRPr lang="en-US"/>
        </a:p>
      </dgm:t>
    </dgm:pt>
    <dgm:pt modelId="{090EC9FF-E0AD-4B68-B300-087AA1D750A4}" type="pres">
      <dgm:prSet presAssocID="{792F2ED5-0DE8-48F8-B03A-5A67F1008B6B}" presName="root" presStyleCnt="0">
        <dgm:presLayoutVars>
          <dgm:dir/>
          <dgm:resizeHandles val="exact"/>
        </dgm:presLayoutVars>
      </dgm:prSet>
      <dgm:spPr/>
    </dgm:pt>
    <dgm:pt modelId="{0BFCE259-9BC3-41EE-8A8A-5271B467C8DF}" type="pres">
      <dgm:prSet presAssocID="{2442E269-2255-4180-900F-09AD8262C9EC}" presName="compNode" presStyleCnt="0"/>
      <dgm:spPr/>
    </dgm:pt>
    <dgm:pt modelId="{8316D03B-0EAB-4065-A683-C3C567C093FE}" type="pres">
      <dgm:prSet presAssocID="{2442E269-2255-4180-900F-09AD8262C9EC}" presName="bgRect" presStyleLbl="bgShp" presStyleIdx="0" presStyleCnt="4"/>
      <dgm:spPr/>
    </dgm:pt>
    <dgm:pt modelId="{C0D5A096-9BFA-410F-90BE-CA87C0FCE44B}" type="pres">
      <dgm:prSet presAssocID="{2442E269-2255-4180-900F-09AD8262C9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ink"/>
        </a:ext>
      </dgm:extLst>
    </dgm:pt>
    <dgm:pt modelId="{7C8ED277-E8F2-4FD6-81F6-E29365A7A79D}" type="pres">
      <dgm:prSet presAssocID="{2442E269-2255-4180-900F-09AD8262C9EC}" presName="spaceRect" presStyleCnt="0"/>
      <dgm:spPr/>
    </dgm:pt>
    <dgm:pt modelId="{D183BB1E-E338-46F0-9ECF-652B53944B9F}" type="pres">
      <dgm:prSet presAssocID="{2442E269-2255-4180-900F-09AD8262C9EC}" presName="parTx" presStyleLbl="revTx" presStyleIdx="0" presStyleCnt="4">
        <dgm:presLayoutVars>
          <dgm:chMax val="0"/>
          <dgm:chPref val="0"/>
        </dgm:presLayoutVars>
      </dgm:prSet>
      <dgm:spPr/>
    </dgm:pt>
    <dgm:pt modelId="{5FDCE57F-F8BB-45D7-B751-655B66B782A3}" type="pres">
      <dgm:prSet presAssocID="{D32B749F-72A7-445C-BF98-194A727FF4FC}" presName="sibTrans" presStyleCnt="0"/>
      <dgm:spPr/>
    </dgm:pt>
    <dgm:pt modelId="{202BADCD-626A-4771-9510-E5A56C0A85B8}" type="pres">
      <dgm:prSet presAssocID="{51092FBA-EE98-47FF-A78B-9F1E0C770470}" presName="compNode" presStyleCnt="0"/>
      <dgm:spPr/>
    </dgm:pt>
    <dgm:pt modelId="{F9DEB76A-F717-46BD-9FC6-00CB6B46CD63}" type="pres">
      <dgm:prSet presAssocID="{51092FBA-EE98-47FF-A78B-9F1E0C770470}" presName="bgRect" presStyleLbl="bgShp" presStyleIdx="1" presStyleCnt="4"/>
      <dgm:spPr/>
    </dgm:pt>
    <dgm:pt modelId="{EDDBFF27-3A19-47FB-AD31-BA5169ED6503}" type="pres">
      <dgm:prSet presAssocID="{51092FBA-EE98-47FF-A78B-9F1E0C7704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merking"/>
        </a:ext>
      </dgm:extLst>
    </dgm:pt>
    <dgm:pt modelId="{F0CCF9E6-F24F-4688-BF4C-1F195696247D}" type="pres">
      <dgm:prSet presAssocID="{51092FBA-EE98-47FF-A78B-9F1E0C770470}" presName="spaceRect" presStyleCnt="0"/>
      <dgm:spPr/>
    </dgm:pt>
    <dgm:pt modelId="{C50D3024-9236-474D-A849-D72A1301FCCF}" type="pres">
      <dgm:prSet presAssocID="{51092FBA-EE98-47FF-A78B-9F1E0C770470}" presName="parTx" presStyleLbl="revTx" presStyleIdx="1" presStyleCnt="4">
        <dgm:presLayoutVars>
          <dgm:chMax val="0"/>
          <dgm:chPref val="0"/>
        </dgm:presLayoutVars>
      </dgm:prSet>
      <dgm:spPr/>
    </dgm:pt>
    <dgm:pt modelId="{A78E8FC2-BA02-4C76-80C4-1F77B1B59053}" type="pres">
      <dgm:prSet presAssocID="{029E74B4-56F2-458C-8892-B162ACC97D5D}" presName="sibTrans" presStyleCnt="0"/>
      <dgm:spPr/>
    </dgm:pt>
    <dgm:pt modelId="{44203C23-019A-4BDE-8935-889EC7B7B1F1}" type="pres">
      <dgm:prSet presAssocID="{DE433A5C-8E1A-4B38-A3E9-9029EF4F4E27}" presName="compNode" presStyleCnt="0"/>
      <dgm:spPr/>
    </dgm:pt>
    <dgm:pt modelId="{2A1A20BF-ACCD-4462-8908-D78EB09B3088}" type="pres">
      <dgm:prSet presAssocID="{DE433A5C-8E1A-4B38-A3E9-9029EF4F4E27}" presName="bgRect" presStyleLbl="bgShp" presStyleIdx="2" presStyleCnt="4"/>
      <dgm:spPr/>
    </dgm:pt>
    <dgm:pt modelId="{56885A26-B171-41E5-B137-AF75737CDACE}" type="pres">
      <dgm:prSet presAssocID="{DE433A5C-8E1A-4B38-A3E9-9029EF4F4E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829830F-B523-491C-911E-7E054FA2DA94}" type="pres">
      <dgm:prSet presAssocID="{DE433A5C-8E1A-4B38-A3E9-9029EF4F4E27}" presName="spaceRect" presStyleCnt="0"/>
      <dgm:spPr/>
    </dgm:pt>
    <dgm:pt modelId="{7E92C323-6C21-428F-9FF7-B5229EFABB2F}" type="pres">
      <dgm:prSet presAssocID="{DE433A5C-8E1A-4B38-A3E9-9029EF4F4E27}" presName="parTx" presStyleLbl="revTx" presStyleIdx="2" presStyleCnt="4">
        <dgm:presLayoutVars>
          <dgm:chMax val="0"/>
          <dgm:chPref val="0"/>
        </dgm:presLayoutVars>
      </dgm:prSet>
      <dgm:spPr/>
    </dgm:pt>
    <dgm:pt modelId="{8C908D19-8B6A-4F6B-949A-08477FAD630F}" type="pres">
      <dgm:prSet presAssocID="{67D8BCCD-007D-48F5-A11E-F30CD231E8AD}" presName="sibTrans" presStyleCnt="0"/>
      <dgm:spPr/>
    </dgm:pt>
    <dgm:pt modelId="{137A1CC1-DF64-4B23-9BEA-FB3395974ADE}" type="pres">
      <dgm:prSet presAssocID="{05DCF725-469F-404D-B291-A7644BBBA31E}" presName="compNode" presStyleCnt="0"/>
      <dgm:spPr/>
    </dgm:pt>
    <dgm:pt modelId="{E0B17B64-2C90-48AB-B7E9-F8C2CEDCAEE8}" type="pres">
      <dgm:prSet presAssocID="{05DCF725-469F-404D-B291-A7644BBBA31E}" presName="bgRect" presStyleLbl="bgShp" presStyleIdx="3" presStyleCnt="4"/>
      <dgm:spPr/>
    </dgm:pt>
    <dgm:pt modelId="{96548A0B-7423-4EAE-AC3D-1ED8209ED0DD}" type="pres">
      <dgm:prSet presAssocID="{05DCF725-469F-404D-B291-A7644BBBA3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le"/>
        </a:ext>
      </dgm:extLst>
    </dgm:pt>
    <dgm:pt modelId="{F7B4B0FA-DF2B-466E-9ACB-05B14A5FD964}" type="pres">
      <dgm:prSet presAssocID="{05DCF725-469F-404D-B291-A7644BBBA31E}" presName="spaceRect" presStyleCnt="0"/>
      <dgm:spPr/>
    </dgm:pt>
    <dgm:pt modelId="{6F6B6063-967B-4967-82FB-53D8E517BB0B}" type="pres">
      <dgm:prSet presAssocID="{05DCF725-469F-404D-B291-A7644BBBA31E}" presName="parTx" presStyleLbl="revTx" presStyleIdx="3" presStyleCnt="4">
        <dgm:presLayoutVars>
          <dgm:chMax val="0"/>
          <dgm:chPref val="0"/>
        </dgm:presLayoutVars>
      </dgm:prSet>
      <dgm:spPr/>
    </dgm:pt>
  </dgm:ptLst>
  <dgm:cxnLst>
    <dgm:cxn modelId="{E4FD4C0B-08EC-4CC2-B1F7-CCC0F9F25AD3}" type="presOf" srcId="{51092FBA-EE98-47FF-A78B-9F1E0C770470}" destId="{C50D3024-9236-474D-A849-D72A1301FCCF}" srcOrd="0" destOrd="0" presId="urn:microsoft.com/office/officeart/2018/2/layout/IconVerticalSolidList"/>
    <dgm:cxn modelId="{C3DD6D3E-04A9-42DA-91E7-87485150BC50}" type="presOf" srcId="{05DCF725-469F-404D-B291-A7644BBBA31E}" destId="{6F6B6063-967B-4967-82FB-53D8E517BB0B}" srcOrd="0" destOrd="0" presId="urn:microsoft.com/office/officeart/2018/2/layout/IconVerticalSolidList"/>
    <dgm:cxn modelId="{F6071690-2F69-49BE-B76F-142363D00748}" srcId="{792F2ED5-0DE8-48F8-B03A-5A67F1008B6B}" destId="{05DCF725-469F-404D-B291-A7644BBBA31E}" srcOrd="3" destOrd="0" parTransId="{31587F3B-83AC-48D9-A415-EA28EBB30F9A}" sibTransId="{139B2C56-7077-4387-992B-E2A40B325545}"/>
    <dgm:cxn modelId="{A7CC9294-12C3-4E24-AB7F-B79F3F137915}" srcId="{792F2ED5-0DE8-48F8-B03A-5A67F1008B6B}" destId="{DE433A5C-8E1A-4B38-A3E9-9029EF4F4E27}" srcOrd="2" destOrd="0" parTransId="{CD5FC5DE-D05C-4C0F-B4A8-BEF00893D339}" sibTransId="{67D8BCCD-007D-48F5-A11E-F30CD231E8AD}"/>
    <dgm:cxn modelId="{0A28FCA1-A1CC-45AF-8392-5979C5FEBF62}" type="presOf" srcId="{DE433A5C-8E1A-4B38-A3E9-9029EF4F4E27}" destId="{7E92C323-6C21-428F-9FF7-B5229EFABB2F}" srcOrd="0" destOrd="0" presId="urn:microsoft.com/office/officeart/2018/2/layout/IconVerticalSolidList"/>
    <dgm:cxn modelId="{F295F0BB-C6B2-4692-BAD5-61FD128EE955}" type="presOf" srcId="{792F2ED5-0DE8-48F8-B03A-5A67F1008B6B}" destId="{090EC9FF-E0AD-4B68-B300-087AA1D750A4}" srcOrd="0" destOrd="0" presId="urn:microsoft.com/office/officeart/2018/2/layout/IconVerticalSolidList"/>
    <dgm:cxn modelId="{1A8BB8BF-F9B4-4556-9C34-402CC7C346C8}" srcId="{792F2ED5-0DE8-48F8-B03A-5A67F1008B6B}" destId="{51092FBA-EE98-47FF-A78B-9F1E0C770470}" srcOrd="1" destOrd="0" parTransId="{B9034020-B51D-408D-BDF5-99DED85C2D32}" sibTransId="{029E74B4-56F2-458C-8892-B162ACC97D5D}"/>
    <dgm:cxn modelId="{5FC47DE5-C670-4F2B-9D69-49137F34FEA0}" srcId="{792F2ED5-0DE8-48F8-B03A-5A67F1008B6B}" destId="{2442E269-2255-4180-900F-09AD8262C9EC}" srcOrd="0" destOrd="0" parTransId="{B31A00AB-A3FE-47F1-BD65-1E58F9BD181F}" sibTransId="{D32B749F-72A7-445C-BF98-194A727FF4FC}"/>
    <dgm:cxn modelId="{A9F909EB-A4B9-4D92-889F-5989D45F5F94}" type="presOf" srcId="{2442E269-2255-4180-900F-09AD8262C9EC}" destId="{D183BB1E-E338-46F0-9ECF-652B53944B9F}" srcOrd="0" destOrd="0" presId="urn:microsoft.com/office/officeart/2018/2/layout/IconVerticalSolidList"/>
    <dgm:cxn modelId="{F086D7CE-0180-474A-B0E5-DAA5EC3B7FA2}" type="presParOf" srcId="{090EC9FF-E0AD-4B68-B300-087AA1D750A4}" destId="{0BFCE259-9BC3-41EE-8A8A-5271B467C8DF}" srcOrd="0" destOrd="0" presId="urn:microsoft.com/office/officeart/2018/2/layout/IconVerticalSolidList"/>
    <dgm:cxn modelId="{722966C8-7615-42E1-961C-FE108AE6B38B}" type="presParOf" srcId="{0BFCE259-9BC3-41EE-8A8A-5271B467C8DF}" destId="{8316D03B-0EAB-4065-A683-C3C567C093FE}" srcOrd="0" destOrd="0" presId="urn:microsoft.com/office/officeart/2018/2/layout/IconVerticalSolidList"/>
    <dgm:cxn modelId="{77245DBA-6585-445B-8D99-E5F0CE92B040}" type="presParOf" srcId="{0BFCE259-9BC3-41EE-8A8A-5271B467C8DF}" destId="{C0D5A096-9BFA-410F-90BE-CA87C0FCE44B}" srcOrd="1" destOrd="0" presId="urn:microsoft.com/office/officeart/2018/2/layout/IconVerticalSolidList"/>
    <dgm:cxn modelId="{6534DF55-832C-420E-8AC0-CEA17C1AEA62}" type="presParOf" srcId="{0BFCE259-9BC3-41EE-8A8A-5271B467C8DF}" destId="{7C8ED277-E8F2-4FD6-81F6-E29365A7A79D}" srcOrd="2" destOrd="0" presId="urn:microsoft.com/office/officeart/2018/2/layout/IconVerticalSolidList"/>
    <dgm:cxn modelId="{C7E1225C-C039-44F5-AE03-70BAF0B67FBE}" type="presParOf" srcId="{0BFCE259-9BC3-41EE-8A8A-5271B467C8DF}" destId="{D183BB1E-E338-46F0-9ECF-652B53944B9F}" srcOrd="3" destOrd="0" presId="urn:microsoft.com/office/officeart/2018/2/layout/IconVerticalSolidList"/>
    <dgm:cxn modelId="{11ED7F6E-548E-41B5-86D9-7750479790D5}" type="presParOf" srcId="{090EC9FF-E0AD-4B68-B300-087AA1D750A4}" destId="{5FDCE57F-F8BB-45D7-B751-655B66B782A3}" srcOrd="1" destOrd="0" presId="urn:microsoft.com/office/officeart/2018/2/layout/IconVerticalSolidList"/>
    <dgm:cxn modelId="{2929FC27-4243-4B39-A133-363F73E89854}" type="presParOf" srcId="{090EC9FF-E0AD-4B68-B300-087AA1D750A4}" destId="{202BADCD-626A-4771-9510-E5A56C0A85B8}" srcOrd="2" destOrd="0" presId="urn:microsoft.com/office/officeart/2018/2/layout/IconVerticalSolidList"/>
    <dgm:cxn modelId="{BBDE4A7C-7349-4A39-B38F-D039D8458E80}" type="presParOf" srcId="{202BADCD-626A-4771-9510-E5A56C0A85B8}" destId="{F9DEB76A-F717-46BD-9FC6-00CB6B46CD63}" srcOrd="0" destOrd="0" presId="urn:microsoft.com/office/officeart/2018/2/layout/IconVerticalSolidList"/>
    <dgm:cxn modelId="{44643881-BEED-4C0C-993A-DEE16AD85C57}" type="presParOf" srcId="{202BADCD-626A-4771-9510-E5A56C0A85B8}" destId="{EDDBFF27-3A19-47FB-AD31-BA5169ED6503}" srcOrd="1" destOrd="0" presId="urn:microsoft.com/office/officeart/2018/2/layout/IconVerticalSolidList"/>
    <dgm:cxn modelId="{9BC8985A-536B-49C9-A8F6-4750EE00BAC7}" type="presParOf" srcId="{202BADCD-626A-4771-9510-E5A56C0A85B8}" destId="{F0CCF9E6-F24F-4688-BF4C-1F195696247D}" srcOrd="2" destOrd="0" presId="urn:microsoft.com/office/officeart/2018/2/layout/IconVerticalSolidList"/>
    <dgm:cxn modelId="{636E2933-6A4D-4754-81E4-3FA3C387B90C}" type="presParOf" srcId="{202BADCD-626A-4771-9510-E5A56C0A85B8}" destId="{C50D3024-9236-474D-A849-D72A1301FCCF}" srcOrd="3" destOrd="0" presId="urn:microsoft.com/office/officeart/2018/2/layout/IconVerticalSolidList"/>
    <dgm:cxn modelId="{4D6814E4-4BFD-4F74-9C81-D26099D7B666}" type="presParOf" srcId="{090EC9FF-E0AD-4B68-B300-087AA1D750A4}" destId="{A78E8FC2-BA02-4C76-80C4-1F77B1B59053}" srcOrd="3" destOrd="0" presId="urn:microsoft.com/office/officeart/2018/2/layout/IconVerticalSolidList"/>
    <dgm:cxn modelId="{1DB5164B-3F57-49B2-BAA5-982CF18666A2}" type="presParOf" srcId="{090EC9FF-E0AD-4B68-B300-087AA1D750A4}" destId="{44203C23-019A-4BDE-8935-889EC7B7B1F1}" srcOrd="4" destOrd="0" presId="urn:microsoft.com/office/officeart/2018/2/layout/IconVerticalSolidList"/>
    <dgm:cxn modelId="{291890DE-8366-4320-921C-A75DAB341792}" type="presParOf" srcId="{44203C23-019A-4BDE-8935-889EC7B7B1F1}" destId="{2A1A20BF-ACCD-4462-8908-D78EB09B3088}" srcOrd="0" destOrd="0" presId="urn:microsoft.com/office/officeart/2018/2/layout/IconVerticalSolidList"/>
    <dgm:cxn modelId="{7AEC5719-F0F5-43E6-8FA2-C1E1806F4779}" type="presParOf" srcId="{44203C23-019A-4BDE-8935-889EC7B7B1F1}" destId="{56885A26-B171-41E5-B137-AF75737CDACE}" srcOrd="1" destOrd="0" presId="urn:microsoft.com/office/officeart/2018/2/layout/IconVerticalSolidList"/>
    <dgm:cxn modelId="{C3703BD4-2ADD-4BE8-8055-0ABDD98E0B9D}" type="presParOf" srcId="{44203C23-019A-4BDE-8935-889EC7B7B1F1}" destId="{A829830F-B523-491C-911E-7E054FA2DA94}" srcOrd="2" destOrd="0" presId="urn:microsoft.com/office/officeart/2018/2/layout/IconVerticalSolidList"/>
    <dgm:cxn modelId="{4D1A97E7-D01E-4C71-AD71-916D9AC0FB19}" type="presParOf" srcId="{44203C23-019A-4BDE-8935-889EC7B7B1F1}" destId="{7E92C323-6C21-428F-9FF7-B5229EFABB2F}" srcOrd="3" destOrd="0" presId="urn:microsoft.com/office/officeart/2018/2/layout/IconVerticalSolidList"/>
    <dgm:cxn modelId="{9D26AB9A-B77C-4349-A352-DBD0ED20417E}" type="presParOf" srcId="{090EC9FF-E0AD-4B68-B300-087AA1D750A4}" destId="{8C908D19-8B6A-4F6B-949A-08477FAD630F}" srcOrd="5" destOrd="0" presId="urn:microsoft.com/office/officeart/2018/2/layout/IconVerticalSolidList"/>
    <dgm:cxn modelId="{C623B692-2D42-4D19-917E-4B373FC237AB}" type="presParOf" srcId="{090EC9FF-E0AD-4B68-B300-087AA1D750A4}" destId="{137A1CC1-DF64-4B23-9BEA-FB3395974ADE}" srcOrd="6" destOrd="0" presId="urn:microsoft.com/office/officeart/2018/2/layout/IconVerticalSolidList"/>
    <dgm:cxn modelId="{D96272DA-168F-4136-9E17-A9EB95A8981A}" type="presParOf" srcId="{137A1CC1-DF64-4B23-9BEA-FB3395974ADE}" destId="{E0B17B64-2C90-48AB-B7E9-F8C2CEDCAEE8}" srcOrd="0" destOrd="0" presId="urn:microsoft.com/office/officeart/2018/2/layout/IconVerticalSolidList"/>
    <dgm:cxn modelId="{6F683C9A-732E-4C1C-A819-29F70636BA4B}" type="presParOf" srcId="{137A1CC1-DF64-4B23-9BEA-FB3395974ADE}" destId="{96548A0B-7423-4EAE-AC3D-1ED8209ED0DD}" srcOrd="1" destOrd="0" presId="urn:microsoft.com/office/officeart/2018/2/layout/IconVerticalSolidList"/>
    <dgm:cxn modelId="{76F00B58-9A84-4D81-953F-B58768D81498}" type="presParOf" srcId="{137A1CC1-DF64-4B23-9BEA-FB3395974ADE}" destId="{F7B4B0FA-DF2B-466E-9ACB-05B14A5FD964}" srcOrd="2" destOrd="0" presId="urn:microsoft.com/office/officeart/2018/2/layout/IconVerticalSolidList"/>
    <dgm:cxn modelId="{2BC3D87F-90D9-4E57-ACCD-71ACB867A149}" type="presParOf" srcId="{137A1CC1-DF64-4B23-9BEA-FB3395974ADE}" destId="{6F6B6063-967B-4967-82FB-53D8E517BB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16C63D-4F73-4ED2-8633-3C82DD0A8F9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A4C10C98-19BA-43DF-96D9-B98C5556FD18}">
      <dgm:prSet/>
      <dgm:spPr/>
      <dgm:t>
        <a:bodyPr/>
        <a:lstStyle/>
        <a:p>
          <a:r>
            <a:rPr lang="nb-NO"/>
            <a:t>Skap felles forståelse for målet med samtalen</a:t>
          </a:r>
          <a:endParaRPr lang="en-US"/>
        </a:p>
      </dgm:t>
    </dgm:pt>
    <dgm:pt modelId="{457B7321-3E10-4D3E-9C9F-FD0A41185D4E}" type="parTrans" cxnId="{BD672040-EF81-41D6-A071-F560BACAF1EA}">
      <dgm:prSet/>
      <dgm:spPr/>
      <dgm:t>
        <a:bodyPr/>
        <a:lstStyle/>
        <a:p>
          <a:endParaRPr lang="en-US"/>
        </a:p>
      </dgm:t>
    </dgm:pt>
    <dgm:pt modelId="{0A6BC841-30F2-4CDF-9D6E-8FC92A488C27}" type="sibTrans" cxnId="{BD672040-EF81-41D6-A071-F560BACAF1EA}">
      <dgm:prSet/>
      <dgm:spPr/>
      <dgm:t>
        <a:bodyPr/>
        <a:lstStyle/>
        <a:p>
          <a:endParaRPr lang="en-US"/>
        </a:p>
      </dgm:t>
    </dgm:pt>
    <dgm:pt modelId="{7D5C6701-54B2-4E31-93B3-84D5A3CC1ED6}">
      <dgm:prSet/>
      <dgm:spPr/>
      <dgm:t>
        <a:bodyPr/>
        <a:lstStyle/>
        <a:p>
          <a:r>
            <a:rPr lang="nb-NO"/>
            <a:t>Sikre at medarbeideren føler seg trygg og bekvem</a:t>
          </a:r>
          <a:endParaRPr lang="en-US"/>
        </a:p>
      </dgm:t>
    </dgm:pt>
    <dgm:pt modelId="{AC284166-7AB1-4913-AD6C-3DFA15D53448}" type="parTrans" cxnId="{115F20B2-FBAD-44A0-9E3C-23409F5A7F30}">
      <dgm:prSet/>
      <dgm:spPr/>
      <dgm:t>
        <a:bodyPr/>
        <a:lstStyle/>
        <a:p>
          <a:endParaRPr lang="en-US"/>
        </a:p>
      </dgm:t>
    </dgm:pt>
    <dgm:pt modelId="{8D223226-D105-472E-8137-50133FE3C838}" type="sibTrans" cxnId="{115F20B2-FBAD-44A0-9E3C-23409F5A7F30}">
      <dgm:prSet/>
      <dgm:spPr/>
      <dgm:t>
        <a:bodyPr/>
        <a:lstStyle/>
        <a:p>
          <a:endParaRPr lang="en-US"/>
        </a:p>
      </dgm:t>
    </dgm:pt>
    <dgm:pt modelId="{9941A529-1E62-42D9-AAFC-E7610A9089F4}">
      <dgm:prSet/>
      <dgm:spPr/>
      <dgm:t>
        <a:bodyPr/>
        <a:lstStyle/>
        <a:p>
          <a:pPr rtl="0"/>
          <a:r>
            <a:rPr lang="nb-NO">
              <a:latin typeface="Arial" panose="020B0604020202020204"/>
            </a:rPr>
            <a:t>Ha en åpen og likeverdig samtale</a:t>
          </a:r>
          <a:r>
            <a:rPr lang="nb-NO"/>
            <a:t>, men </a:t>
          </a:r>
          <a:r>
            <a:rPr lang="nb-NO">
              <a:latin typeface="Arial" panose="020B0604020202020204"/>
            </a:rPr>
            <a:t>du som </a:t>
          </a:r>
          <a:r>
            <a:rPr lang="nb-NO"/>
            <a:t>leder styrer samtalen</a:t>
          </a:r>
          <a:endParaRPr lang="en-US"/>
        </a:p>
      </dgm:t>
    </dgm:pt>
    <dgm:pt modelId="{6D3A1F66-FA8D-48A2-93D4-0CE93C02362C}" type="parTrans" cxnId="{B0DE82DE-D252-4CEF-A18C-222D957229D9}">
      <dgm:prSet/>
      <dgm:spPr/>
      <dgm:t>
        <a:bodyPr/>
        <a:lstStyle/>
        <a:p>
          <a:endParaRPr lang="en-US"/>
        </a:p>
      </dgm:t>
    </dgm:pt>
    <dgm:pt modelId="{BBD42245-F83C-418E-92BD-D4BEEBD69E75}" type="sibTrans" cxnId="{B0DE82DE-D252-4CEF-A18C-222D957229D9}">
      <dgm:prSet/>
      <dgm:spPr/>
      <dgm:t>
        <a:bodyPr/>
        <a:lstStyle/>
        <a:p>
          <a:endParaRPr lang="en-US"/>
        </a:p>
      </dgm:t>
    </dgm:pt>
    <dgm:pt modelId="{6D86F699-E42B-4120-94A7-01C5B95B3CFB}">
      <dgm:prSet/>
      <dgm:spPr/>
      <dgm:t>
        <a:bodyPr/>
        <a:lstStyle/>
        <a:p>
          <a:pPr rtl="0"/>
          <a:r>
            <a:rPr lang="nb-NO">
              <a:latin typeface="Arial" panose="020B0604020202020204"/>
            </a:rPr>
            <a:t>Gi konstruktive</a:t>
          </a:r>
          <a:r>
            <a:rPr lang="nb-NO"/>
            <a:t> tilbakemeldinger</a:t>
          </a:r>
          <a:endParaRPr lang="en-US"/>
        </a:p>
      </dgm:t>
    </dgm:pt>
    <dgm:pt modelId="{D4176DE3-9C16-43A2-850D-6BD9694EB49A}" type="parTrans" cxnId="{696590D8-9BDF-4D8B-BD56-8FC5094394AE}">
      <dgm:prSet/>
      <dgm:spPr/>
      <dgm:t>
        <a:bodyPr/>
        <a:lstStyle/>
        <a:p>
          <a:endParaRPr lang="en-US"/>
        </a:p>
      </dgm:t>
    </dgm:pt>
    <dgm:pt modelId="{5751653A-705F-4F09-B18D-211BAFDB70D7}" type="sibTrans" cxnId="{696590D8-9BDF-4D8B-BD56-8FC5094394AE}">
      <dgm:prSet/>
      <dgm:spPr/>
      <dgm:t>
        <a:bodyPr/>
        <a:lstStyle/>
        <a:p>
          <a:endParaRPr lang="en-US"/>
        </a:p>
      </dgm:t>
    </dgm:pt>
    <dgm:pt modelId="{456E0AEE-DBA8-44EA-AD19-568528F03DD7}">
      <dgm:prSet/>
      <dgm:spPr/>
      <dgm:t>
        <a:bodyPr/>
        <a:lstStyle/>
        <a:p>
          <a:r>
            <a:rPr lang="nb-NO"/>
            <a:t>Vær interessert i medarbeiders motivasjon</a:t>
          </a:r>
          <a:endParaRPr lang="en-US"/>
        </a:p>
      </dgm:t>
    </dgm:pt>
    <dgm:pt modelId="{829BFA21-BB71-49DE-83C3-D42154798FF1}" type="parTrans" cxnId="{20382C16-8156-4E0C-B837-7FB824FF2072}">
      <dgm:prSet/>
      <dgm:spPr/>
      <dgm:t>
        <a:bodyPr/>
        <a:lstStyle/>
        <a:p>
          <a:endParaRPr lang="en-US"/>
        </a:p>
      </dgm:t>
    </dgm:pt>
    <dgm:pt modelId="{C26E6B94-520D-4F78-8419-51C1EA65C7F0}" type="sibTrans" cxnId="{20382C16-8156-4E0C-B837-7FB824FF2072}">
      <dgm:prSet/>
      <dgm:spPr/>
      <dgm:t>
        <a:bodyPr/>
        <a:lstStyle/>
        <a:p>
          <a:endParaRPr lang="en-US"/>
        </a:p>
      </dgm:t>
    </dgm:pt>
    <dgm:pt modelId="{9F6F87F2-7D66-4A7E-8415-464A5176A34F}" type="pres">
      <dgm:prSet presAssocID="{0F16C63D-4F73-4ED2-8633-3C82DD0A8F9A}" presName="linear" presStyleCnt="0">
        <dgm:presLayoutVars>
          <dgm:animLvl val="lvl"/>
          <dgm:resizeHandles val="exact"/>
        </dgm:presLayoutVars>
      </dgm:prSet>
      <dgm:spPr/>
    </dgm:pt>
    <dgm:pt modelId="{F0A3B7C6-72F2-4392-8DCA-65CEFC628857}" type="pres">
      <dgm:prSet presAssocID="{A4C10C98-19BA-43DF-96D9-B98C5556FD18}" presName="parentText" presStyleLbl="node1" presStyleIdx="0" presStyleCnt="5">
        <dgm:presLayoutVars>
          <dgm:chMax val="0"/>
          <dgm:bulletEnabled val="1"/>
        </dgm:presLayoutVars>
      </dgm:prSet>
      <dgm:spPr/>
    </dgm:pt>
    <dgm:pt modelId="{D6273DAF-176E-4A5C-9D04-1A4A221F43BF}" type="pres">
      <dgm:prSet presAssocID="{0A6BC841-30F2-4CDF-9D6E-8FC92A488C27}" presName="spacer" presStyleCnt="0"/>
      <dgm:spPr/>
    </dgm:pt>
    <dgm:pt modelId="{5BB4458F-D9E4-4EB3-83B9-797EA6ABD218}" type="pres">
      <dgm:prSet presAssocID="{7D5C6701-54B2-4E31-93B3-84D5A3CC1ED6}" presName="parentText" presStyleLbl="node1" presStyleIdx="1" presStyleCnt="5">
        <dgm:presLayoutVars>
          <dgm:chMax val="0"/>
          <dgm:bulletEnabled val="1"/>
        </dgm:presLayoutVars>
      </dgm:prSet>
      <dgm:spPr/>
    </dgm:pt>
    <dgm:pt modelId="{7E6654CC-AB19-46D7-926B-A107C6C6262E}" type="pres">
      <dgm:prSet presAssocID="{8D223226-D105-472E-8137-50133FE3C838}" presName="spacer" presStyleCnt="0"/>
      <dgm:spPr/>
    </dgm:pt>
    <dgm:pt modelId="{36A513AF-08EF-4DDF-A263-5BC38648B7CD}" type="pres">
      <dgm:prSet presAssocID="{9941A529-1E62-42D9-AAFC-E7610A9089F4}" presName="parentText" presStyleLbl="node1" presStyleIdx="2" presStyleCnt="5">
        <dgm:presLayoutVars>
          <dgm:chMax val="0"/>
          <dgm:bulletEnabled val="1"/>
        </dgm:presLayoutVars>
      </dgm:prSet>
      <dgm:spPr/>
    </dgm:pt>
    <dgm:pt modelId="{6E3B3B0A-168E-46E5-AACB-37B12A43C9C5}" type="pres">
      <dgm:prSet presAssocID="{BBD42245-F83C-418E-92BD-D4BEEBD69E75}" presName="spacer" presStyleCnt="0"/>
      <dgm:spPr/>
    </dgm:pt>
    <dgm:pt modelId="{5B726FFE-F443-4D01-A7BB-6A520A3CA8EC}" type="pres">
      <dgm:prSet presAssocID="{6D86F699-E42B-4120-94A7-01C5B95B3CFB}" presName="parentText" presStyleLbl="node1" presStyleIdx="3" presStyleCnt="5">
        <dgm:presLayoutVars>
          <dgm:chMax val="0"/>
          <dgm:bulletEnabled val="1"/>
        </dgm:presLayoutVars>
      </dgm:prSet>
      <dgm:spPr/>
    </dgm:pt>
    <dgm:pt modelId="{6CF997D2-50A4-462D-9BA1-6EEE66549F0E}" type="pres">
      <dgm:prSet presAssocID="{5751653A-705F-4F09-B18D-211BAFDB70D7}" presName="spacer" presStyleCnt="0"/>
      <dgm:spPr/>
    </dgm:pt>
    <dgm:pt modelId="{71F1EDA8-3707-404F-AE74-543EEFB9724F}" type="pres">
      <dgm:prSet presAssocID="{456E0AEE-DBA8-44EA-AD19-568528F03DD7}" presName="parentText" presStyleLbl="node1" presStyleIdx="4" presStyleCnt="5">
        <dgm:presLayoutVars>
          <dgm:chMax val="0"/>
          <dgm:bulletEnabled val="1"/>
        </dgm:presLayoutVars>
      </dgm:prSet>
      <dgm:spPr/>
    </dgm:pt>
  </dgm:ptLst>
  <dgm:cxnLst>
    <dgm:cxn modelId="{20382C16-8156-4E0C-B837-7FB824FF2072}" srcId="{0F16C63D-4F73-4ED2-8633-3C82DD0A8F9A}" destId="{456E0AEE-DBA8-44EA-AD19-568528F03DD7}" srcOrd="4" destOrd="0" parTransId="{829BFA21-BB71-49DE-83C3-D42154798FF1}" sibTransId="{C26E6B94-520D-4F78-8419-51C1EA65C7F0}"/>
    <dgm:cxn modelId="{2AA85325-01E0-49CA-BB95-ECF6390672DB}" type="presOf" srcId="{7D5C6701-54B2-4E31-93B3-84D5A3CC1ED6}" destId="{5BB4458F-D9E4-4EB3-83B9-797EA6ABD218}" srcOrd="0" destOrd="0" presId="urn:microsoft.com/office/officeart/2005/8/layout/vList2"/>
    <dgm:cxn modelId="{BD672040-EF81-41D6-A071-F560BACAF1EA}" srcId="{0F16C63D-4F73-4ED2-8633-3C82DD0A8F9A}" destId="{A4C10C98-19BA-43DF-96D9-B98C5556FD18}" srcOrd="0" destOrd="0" parTransId="{457B7321-3E10-4D3E-9C9F-FD0A41185D4E}" sibTransId="{0A6BC841-30F2-4CDF-9D6E-8FC92A488C27}"/>
    <dgm:cxn modelId="{160C6374-3442-46E2-A0EF-7F6DAB4B5458}" type="presOf" srcId="{9941A529-1E62-42D9-AAFC-E7610A9089F4}" destId="{36A513AF-08EF-4DDF-A263-5BC38648B7CD}" srcOrd="0" destOrd="0" presId="urn:microsoft.com/office/officeart/2005/8/layout/vList2"/>
    <dgm:cxn modelId="{D16A6F75-DF57-42EF-BE90-1FDE14893D30}" type="presOf" srcId="{456E0AEE-DBA8-44EA-AD19-568528F03DD7}" destId="{71F1EDA8-3707-404F-AE74-543EEFB9724F}" srcOrd="0" destOrd="0" presId="urn:microsoft.com/office/officeart/2005/8/layout/vList2"/>
    <dgm:cxn modelId="{115F20B2-FBAD-44A0-9E3C-23409F5A7F30}" srcId="{0F16C63D-4F73-4ED2-8633-3C82DD0A8F9A}" destId="{7D5C6701-54B2-4E31-93B3-84D5A3CC1ED6}" srcOrd="1" destOrd="0" parTransId="{AC284166-7AB1-4913-AD6C-3DFA15D53448}" sibTransId="{8D223226-D105-472E-8137-50133FE3C838}"/>
    <dgm:cxn modelId="{DF3EDFD3-2C18-40BD-AB43-17A73299574D}" type="presOf" srcId="{A4C10C98-19BA-43DF-96D9-B98C5556FD18}" destId="{F0A3B7C6-72F2-4392-8DCA-65CEFC628857}" srcOrd="0" destOrd="0" presId="urn:microsoft.com/office/officeart/2005/8/layout/vList2"/>
    <dgm:cxn modelId="{696590D8-9BDF-4D8B-BD56-8FC5094394AE}" srcId="{0F16C63D-4F73-4ED2-8633-3C82DD0A8F9A}" destId="{6D86F699-E42B-4120-94A7-01C5B95B3CFB}" srcOrd="3" destOrd="0" parTransId="{D4176DE3-9C16-43A2-850D-6BD9694EB49A}" sibTransId="{5751653A-705F-4F09-B18D-211BAFDB70D7}"/>
    <dgm:cxn modelId="{B0DE82DE-D252-4CEF-A18C-222D957229D9}" srcId="{0F16C63D-4F73-4ED2-8633-3C82DD0A8F9A}" destId="{9941A529-1E62-42D9-AAFC-E7610A9089F4}" srcOrd="2" destOrd="0" parTransId="{6D3A1F66-FA8D-48A2-93D4-0CE93C02362C}" sibTransId="{BBD42245-F83C-418E-92BD-D4BEEBD69E75}"/>
    <dgm:cxn modelId="{8E226AE5-76ED-4A8A-B671-41681F33A26B}" type="presOf" srcId="{6D86F699-E42B-4120-94A7-01C5B95B3CFB}" destId="{5B726FFE-F443-4D01-A7BB-6A520A3CA8EC}" srcOrd="0" destOrd="0" presId="urn:microsoft.com/office/officeart/2005/8/layout/vList2"/>
    <dgm:cxn modelId="{BA02F9E9-BD21-47E3-85DA-4D181828C0EF}" type="presOf" srcId="{0F16C63D-4F73-4ED2-8633-3C82DD0A8F9A}" destId="{9F6F87F2-7D66-4A7E-8415-464A5176A34F}" srcOrd="0" destOrd="0" presId="urn:microsoft.com/office/officeart/2005/8/layout/vList2"/>
    <dgm:cxn modelId="{FFF30967-C8A6-4012-905C-F2A5EBBCE211}" type="presParOf" srcId="{9F6F87F2-7D66-4A7E-8415-464A5176A34F}" destId="{F0A3B7C6-72F2-4392-8DCA-65CEFC628857}" srcOrd="0" destOrd="0" presId="urn:microsoft.com/office/officeart/2005/8/layout/vList2"/>
    <dgm:cxn modelId="{BAEE6878-A6D6-4EE5-BAEB-D6B99C7F8879}" type="presParOf" srcId="{9F6F87F2-7D66-4A7E-8415-464A5176A34F}" destId="{D6273DAF-176E-4A5C-9D04-1A4A221F43BF}" srcOrd="1" destOrd="0" presId="urn:microsoft.com/office/officeart/2005/8/layout/vList2"/>
    <dgm:cxn modelId="{17AAD0FC-B472-4F83-A137-1D79DD1D78E2}" type="presParOf" srcId="{9F6F87F2-7D66-4A7E-8415-464A5176A34F}" destId="{5BB4458F-D9E4-4EB3-83B9-797EA6ABD218}" srcOrd="2" destOrd="0" presId="urn:microsoft.com/office/officeart/2005/8/layout/vList2"/>
    <dgm:cxn modelId="{961A37F9-3746-43F2-AF4C-70E807024C3F}" type="presParOf" srcId="{9F6F87F2-7D66-4A7E-8415-464A5176A34F}" destId="{7E6654CC-AB19-46D7-926B-A107C6C6262E}" srcOrd="3" destOrd="0" presId="urn:microsoft.com/office/officeart/2005/8/layout/vList2"/>
    <dgm:cxn modelId="{F53506E4-220F-4B54-A4D9-ADE253957A68}" type="presParOf" srcId="{9F6F87F2-7D66-4A7E-8415-464A5176A34F}" destId="{36A513AF-08EF-4DDF-A263-5BC38648B7CD}" srcOrd="4" destOrd="0" presId="urn:microsoft.com/office/officeart/2005/8/layout/vList2"/>
    <dgm:cxn modelId="{7758BF8D-CA6F-4E25-9732-13BB1D47415F}" type="presParOf" srcId="{9F6F87F2-7D66-4A7E-8415-464A5176A34F}" destId="{6E3B3B0A-168E-46E5-AACB-37B12A43C9C5}" srcOrd="5" destOrd="0" presId="urn:microsoft.com/office/officeart/2005/8/layout/vList2"/>
    <dgm:cxn modelId="{DE1B2348-9170-47F3-97F9-1DD1C7BAF359}" type="presParOf" srcId="{9F6F87F2-7D66-4A7E-8415-464A5176A34F}" destId="{5B726FFE-F443-4D01-A7BB-6A520A3CA8EC}" srcOrd="6" destOrd="0" presId="urn:microsoft.com/office/officeart/2005/8/layout/vList2"/>
    <dgm:cxn modelId="{B864007D-6E9F-4277-968B-904833230254}" type="presParOf" srcId="{9F6F87F2-7D66-4A7E-8415-464A5176A34F}" destId="{6CF997D2-50A4-462D-9BA1-6EEE66549F0E}" srcOrd="7" destOrd="0" presId="urn:microsoft.com/office/officeart/2005/8/layout/vList2"/>
    <dgm:cxn modelId="{E54D2F0C-B564-470E-8701-536FA46A3A91}" type="presParOf" srcId="{9F6F87F2-7D66-4A7E-8415-464A5176A34F}" destId="{71F1EDA8-3707-404F-AE74-543EEFB9724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49035-6A95-4F6F-9D6D-FB041B9A528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21682C7-3A60-4849-8473-67B6669019F6}">
      <dgm:prSet/>
      <dgm:spPr/>
      <dgm:t>
        <a:bodyPr/>
        <a:lstStyle/>
        <a:p>
          <a:pPr>
            <a:lnSpc>
              <a:spcPct val="100000"/>
            </a:lnSpc>
            <a:defRPr cap="all"/>
          </a:pPr>
          <a:r>
            <a:rPr lang="nb-NO" cap="none"/>
            <a:t>Følg opp den enkelte medarbeider</a:t>
          </a:r>
          <a:endParaRPr lang="en-US" cap="none"/>
        </a:p>
      </dgm:t>
    </dgm:pt>
    <dgm:pt modelId="{95D184C6-C9F2-4B7C-88FF-B5AA4A83646B}" type="parTrans" cxnId="{D0F4923A-EEEB-4FEE-8E5D-5BFB53379108}">
      <dgm:prSet/>
      <dgm:spPr/>
      <dgm:t>
        <a:bodyPr/>
        <a:lstStyle/>
        <a:p>
          <a:endParaRPr lang="en-US"/>
        </a:p>
      </dgm:t>
    </dgm:pt>
    <dgm:pt modelId="{095D2FBE-048C-4003-B9B0-E82D3C0B1E7C}" type="sibTrans" cxnId="{D0F4923A-EEEB-4FEE-8E5D-5BFB53379108}">
      <dgm:prSet/>
      <dgm:spPr/>
      <dgm:t>
        <a:bodyPr/>
        <a:lstStyle/>
        <a:p>
          <a:endParaRPr lang="en-US"/>
        </a:p>
      </dgm:t>
    </dgm:pt>
    <dgm:pt modelId="{9802AD50-6464-4D5C-A78F-0A122935755F}">
      <dgm:prSet/>
      <dgm:spPr/>
      <dgm:t>
        <a:bodyPr/>
        <a:lstStyle/>
        <a:p>
          <a:pPr>
            <a:lnSpc>
              <a:spcPct val="100000"/>
            </a:lnSpc>
            <a:defRPr cap="all"/>
          </a:pPr>
          <a:r>
            <a:rPr lang="nb-NO" cap="none"/>
            <a:t>Følg opp spesielle saker</a:t>
          </a:r>
          <a:endParaRPr lang="en-US" cap="none"/>
        </a:p>
      </dgm:t>
    </dgm:pt>
    <dgm:pt modelId="{A32A4C60-6A3E-4580-A13A-D7C53CEBAE49}" type="parTrans" cxnId="{EEE4989E-7E89-4AB0-B1AA-CADCB3F82809}">
      <dgm:prSet/>
      <dgm:spPr/>
      <dgm:t>
        <a:bodyPr/>
        <a:lstStyle/>
        <a:p>
          <a:endParaRPr lang="en-US"/>
        </a:p>
      </dgm:t>
    </dgm:pt>
    <dgm:pt modelId="{9B1C2061-2532-4A81-B736-0AA81CC7EA02}" type="sibTrans" cxnId="{EEE4989E-7E89-4AB0-B1AA-CADCB3F82809}">
      <dgm:prSet/>
      <dgm:spPr/>
      <dgm:t>
        <a:bodyPr/>
        <a:lstStyle/>
        <a:p>
          <a:endParaRPr lang="en-US"/>
        </a:p>
      </dgm:t>
    </dgm:pt>
    <dgm:pt modelId="{56E39A1B-A512-43E2-8E48-048680C01AB6}">
      <dgm:prSet/>
      <dgm:spPr/>
      <dgm:t>
        <a:bodyPr/>
        <a:lstStyle/>
        <a:p>
          <a:pPr>
            <a:lnSpc>
              <a:spcPct val="100000"/>
            </a:lnSpc>
            <a:defRPr cap="all"/>
          </a:pPr>
          <a:r>
            <a:rPr lang="nb-NO" cap="none"/>
            <a:t>Rapporter til din leder/HR</a:t>
          </a:r>
          <a:endParaRPr lang="en-US" cap="none"/>
        </a:p>
      </dgm:t>
    </dgm:pt>
    <dgm:pt modelId="{1858B964-9EF3-46B5-8A6F-DF6F67A3E2E5}" type="parTrans" cxnId="{C67D089C-DF81-40CA-AA55-9291EC53D238}">
      <dgm:prSet/>
      <dgm:spPr/>
      <dgm:t>
        <a:bodyPr/>
        <a:lstStyle/>
        <a:p>
          <a:endParaRPr lang="en-US"/>
        </a:p>
      </dgm:t>
    </dgm:pt>
    <dgm:pt modelId="{DEFA57E4-4F47-4B78-AC2E-4360DB0702B0}" type="sibTrans" cxnId="{C67D089C-DF81-40CA-AA55-9291EC53D238}">
      <dgm:prSet/>
      <dgm:spPr/>
      <dgm:t>
        <a:bodyPr/>
        <a:lstStyle/>
        <a:p>
          <a:endParaRPr lang="en-US"/>
        </a:p>
      </dgm:t>
    </dgm:pt>
    <dgm:pt modelId="{80DD79BC-D706-46C4-A667-16F4538F03CD}" type="pres">
      <dgm:prSet presAssocID="{8B749035-6A95-4F6F-9D6D-FB041B9A528A}" presName="root" presStyleCnt="0">
        <dgm:presLayoutVars>
          <dgm:dir/>
          <dgm:resizeHandles val="exact"/>
        </dgm:presLayoutVars>
      </dgm:prSet>
      <dgm:spPr/>
    </dgm:pt>
    <dgm:pt modelId="{CE1D0794-71A5-436B-90D0-BC90514C034D}" type="pres">
      <dgm:prSet presAssocID="{221682C7-3A60-4849-8473-67B6669019F6}" presName="compNode" presStyleCnt="0"/>
      <dgm:spPr/>
    </dgm:pt>
    <dgm:pt modelId="{6F7EBF50-0F71-4847-97B9-579858E48A6C}" type="pres">
      <dgm:prSet presAssocID="{221682C7-3A60-4849-8473-67B6669019F6}" presName="iconBgRect" presStyleLbl="bgShp" presStyleIdx="0" presStyleCnt="3"/>
      <dgm:spPr/>
    </dgm:pt>
    <dgm:pt modelId="{F717FCE9-8F7F-4A13-B146-6A8C3E497D32}" type="pres">
      <dgm:prSet presAssocID="{221682C7-3A60-4849-8473-67B6669019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uker"/>
        </a:ext>
      </dgm:extLst>
    </dgm:pt>
    <dgm:pt modelId="{CBD10D46-C729-4DC2-B2F2-2290FAF4327D}" type="pres">
      <dgm:prSet presAssocID="{221682C7-3A60-4849-8473-67B6669019F6}" presName="spaceRect" presStyleCnt="0"/>
      <dgm:spPr/>
    </dgm:pt>
    <dgm:pt modelId="{D2F8B4A7-E261-4886-8B24-91FD5B047550}" type="pres">
      <dgm:prSet presAssocID="{221682C7-3A60-4849-8473-67B6669019F6}" presName="textRect" presStyleLbl="revTx" presStyleIdx="0" presStyleCnt="3">
        <dgm:presLayoutVars>
          <dgm:chMax val="1"/>
          <dgm:chPref val="1"/>
        </dgm:presLayoutVars>
      </dgm:prSet>
      <dgm:spPr/>
    </dgm:pt>
    <dgm:pt modelId="{D84CA71C-821E-4A74-9BC5-58DFFA4C0011}" type="pres">
      <dgm:prSet presAssocID="{095D2FBE-048C-4003-B9B0-E82D3C0B1E7C}" presName="sibTrans" presStyleCnt="0"/>
      <dgm:spPr/>
    </dgm:pt>
    <dgm:pt modelId="{EA1A595E-AFC6-477C-B852-818AABC53066}" type="pres">
      <dgm:prSet presAssocID="{9802AD50-6464-4D5C-A78F-0A122935755F}" presName="compNode" presStyleCnt="0"/>
      <dgm:spPr/>
    </dgm:pt>
    <dgm:pt modelId="{D9C713F2-C088-4300-8A0E-69BFB25FAB6D}" type="pres">
      <dgm:prSet presAssocID="{9802AD50-6464-4D5C-A78F-0A122935755F}" presName="iconBgRect" presStyleLbl="bgShp" presStyleIdx="1" presStyleCnt="3"/>
      <dgm:spPr/>
    </dgm:pt>
    <dgm:pt modelId="{48F80189-1490-4D95-A151-9DD99BF37758}" type="pres">
      <dgm:prSet presAssocID="{9802AD50-6464-4D5C-A78F-0A12293575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varsel"/>
        </a:ext>
      </dgm:extLst>
    </dgm:pt>
    <dgm:pt modelId="{A8BA97EC-6436-4C14-B46A-8BE4FCDFF549}" type="pres">
      <dgm:prSet presAssocID="{9802AD50-6464-4D5C-A78F-0A122935755F}" presName="spaceRect" presStyleCnt="0"/>
      <dgm:spPr/>
    </dgm:pt>
    <dgm:pt modelId="{8DE237A7-3E4B-4D0E-9393-C8DDA60377F2}" type="pres">
      <dgm:prSet presAssocID="{9802AD50-6464-4D5C-A78F-0A122935755F}" presName="textRect" presStyleLbl="revTx" presStyleIdx="1" presStyleCnt="3">
        <dgm:presLayoutVars>
          <dgm:chMax val="1"/>
          <dgm:chPref val="1"/>
        </dgm:presLayoutVars>
      </dgm:prSet>
      <dgm:spPr/>
    </dgm:pt>
    <dgm:pt modelId="{06A3EA73-0938-4FD1-BB74-4B96E4C2935B}" type="pres">
      <dgm:prSet presAssocID="{9B1C2061-2532-4A81-B736-0AA81CC7EA02}" presName="sibTrans" presStyleCnt="0"/>
      <dgm:spPr/>
    </dgm:pt>
    <dgm:pt modelId="{78F9AE83-E731-4EBE-94F9-5B842C160E2C}" type="pres">
      <dgm:prSet presAssocID="{56E39A1B-A512-43E2-8E48-048680C01AB6}" presName="compNode" presStyleCnt="0"/>
      <dgm:spPr/>
    </dgm:pt>
    <dgm:pt modelId="{7B7C7602-4738-4E84-880A-F4A5A4A7CB03}" type="pres">
      <dgm:prSet presAssocID="{56E39A1B-A512-43E2-8E48-048680C01AB6}" presName="iconBgRect" presStyleLbl="bgShp" presStyleIdx="2" presStyleCnt="3"/>
      <dgm:spPr/>
    </dgm:pt>
    <dgm:pt modelId="{C7A9DF30-784B-464D-B7B5-B75F0B525A71}" type="pres">
      <dgm:prSet presAssocID="{56E39A1B-A512-43E2-8E48-048680C01A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833D3678-528C-4C0E-A626-426238227F52}" type="pres">
      <dgm:prSet presAssocID="{56E39A1B-A512-43E2-8E48-048680C01AB6}" presName="spaceRect" presStyleCnt="0"/>
      <dgm:spPr/>
    </dgm:pt>
    <dgm:pt modelId="{70F9E1A4-153E-48B6-9B25-6DCC5A512694}" type="pres">
      <dgm:prSet presAssocID="{56E39A1B-A512-43E2-8E48-048680C01AB6}" presName="textRect" presStyleLbl="revTx" presStyleIdx="2" presStyleCnt="3">
        <dgm:presLayoutVars>
          <dgm:chMax val="1"/>
          <dgm:chPref val="1"/>
        </dgm:presLayoutVars>
      </dgm:prSet>
      <dgm:spPr/>
    </dgm:pt>
  </dgm:ptLst>
  <dgm:cxnLst>
    <dgm:cxn modelId="{D0F4923A-EEEB-4FEE-8E5D-5BFB53379108}" srcId="{8B749035-6A95-4F6F-9D6D-FB041B9A528A}" destId="{221682C7-3A60-4849-8473-67B6669019F6}" srcOrd="0" destOrd="0" parTransId="{95D184C6-C9F2-4B7C-88FF-B5AA4A83646B}" sibTransId="{095D2FBE-048C-4003-B9B0-E82D3C0B1E7C}"/>
    <dgm:cxn modelId="{79A6304B-4F46-4F75-BCFE-86722000CE9F}" type="presOf" srcId="{221682C7-3A60-4849-8473-67B6669019F6}" destId="{D2F8B4A7-E261-4886-8B24-91FD5B047550}" srcOrd="0" destOrd="0" presId="urn:microsoft.com/office/officeart/2018/5/layout/IconCircleLabelList"/>
    <dgm:cxn modelId="{3B464589-7BAB-48DC-A69C-5A015C3CC58E}" type="presOf" srcId="{9802AD50-6464-4D5C-A78F-0A122935755F}" destId="{8DE237A7-3E4B-4D0E-9393-C8DDA60377F2}" srcOrd="0" destOrd="0" presId="urn:microsoft.com/office/officeart/2018/5/layout/IconCircleLabelList"/>
    <dgm:cxn modelId="{C67D089C-DF81-40CA-AA55-9291EC53D238}" srcId="{8B749035-6A95-4F6F-9D6D-FB041B9A528A}" destId="{56E39A1B-A512-43E2-8E48-048680C01AB6}" srcOrd="2" destOrd="0" parTransId="{1858B964-9EF3-46B5-8A6F-DF6F67A3E2E5}" sibTransId="{DEFA57E4-4F47-4B78-AC2E-4360DB0702B0}"/>
    <dgm:cxn modelId="{EEE4989E-7E89-4AB0-B1AA-CADCB3F82809}" srcId="{8B749035-6A95-4F6F-9D6D-FB041B9A528A}" destId="{9802AD50-6464-4D5C-A78F-0A122935755F}" srcOrd="1" destOrd="0" parTransId="{A32A4C60-6A3E-4580-A13A-D7C53CEBAE49}" sibTransId="{9B1C2061-2532-4A81-B736-0AA81CC7EA02}"/>
    <dgm:cxn modelId="{DF35BCD2-A058-4C21-831A-CB6C915078AB}" type="presOf" srcId="{8B749035-6A95-4F6F-9D6D-FB041B9A528A}" destId="{80DD79BC-D706-46C4-A667-16F4538F03CD}" srcOrd="0" destOrd="0" presId="urn:microsoft.com/office/officeart/2018/5/layout/IconCircleLabelList"/>
    <dgm:cxn modelId="{555F9DE6-8548-4478-B1F8-DFA607B5143C}" type="presOf" srcId="{56E39A1B-A512-43E2-8E48-048680C01AB6}" destId="{70F9E1A4-153E-48B6-9B25-6DCC5A512694}" srcOrd="0" destOrd="0" presId="urn:microsoft.com/office/officeart/2018/5/layout/IconCircleLabelList"/>
    <dgm:cxn modelId="{10EBC594-2710-4623-8838-982A67C33F26}" type="presParOf" srcId="{80DD79BC-D706-46C4-A667-16F4538F03CD}" destId="{CE1D0794-71A5-436B-90D0-BC90514C034D}" srcOrd="0" destOrd="0" presId="urn:microsoft.com/office/officeart/2018/5/layout/IconCircleLabelList"/>
    <dgm:cxn modelId="{A5947CFD-AB0D-4372-8308-6BB1FFA7CE17}" type="presParOf" srcId="{CE1D0794-71A5-436B-90D0-BC90514C034D}" destId="{6F7EBF50-0F71-4847-97B9-579858E48A6C}" srcOrd="0" destOrd="0" presId="urn:microsoft.com/office/officeart/2018/5/layout/IconCircleLabelList"/>
    <dgm:cxn modelId="{5AFF14CA-FCB8-44FD-A3F8-28806AD6A725}" type="presParOf" srcId="{CE1D0794-71A5-436B-90D0-BC90514C034D}" destId="{F717FCE9-8F7F-4A13-B146-6A8C3E497D32}" srcOrd="1" destOrd="0" presId="urn:microsoft.com/office/officeart/2018/5/layout/IconCircleLabelList"/>
    <dgm:cxn modelId="{254ACA76-D5E3-4494-BF19-EFDAED6208A3}" type="presParOf" srcId="{CE1D0794-71A5-436B-90D0-BC90514C034D}" destId="{CBD10D46-C729-4DC2-B2F2-2290FAF4327D}" srcOrd="2" destOrd="0" presId="urn:microsoft.com/office/officeart/2018/5/layout/IconCircleLabelList"/>
    <dgm:cxn modelId="{269DCA56-EECB-4B52-9E2E-A34AD68DCB24}" type="presParOf" srcId="{CE1D0794-71A5-436B-90D0-BC90514C034D}" destId="{D2F8B4A7-E261-4886-8B24-91FD5B047550}" srcOrd="3" destOrd="0" presId="urn:microsoft.com/office/officeart/2018/5/layout/IconCircleLabelList"/>
    <dgm:cxn modelId="{5879CC13-4A82-4487-8F16-6765ACE26F42}" type="presParOf" srcId="{80DD79BC-D706-46C4-A667-16F4538F03CD}" destId="{D84CA71C-821E-4A74-9BC5-58DFFA4C0011}" srcOrd="1" destOrd="0" presId="urn:microsoft.com/office/officeart/2018/5/layout/IconCircleLabelList"/>
    <dgm:cxn modelId="{C3E58905-4054-4654-83A2-1E198F3113D4}" type="presParOf" srcId="{80DD79BC-D706-46C4-A667-16F4538F03CD}" destId="{EA1A595E-AFC6-477C-B852-818AABC53066}" srcOrd="2" destOrd="0" presId="urn:microsoft.com/office/officeart/2018/5/layout/IconCircleLabelList"/>
    <dgm:cxn modelId="{F5D30C72-BD19-488C-8482-E0F0D4883E55}" type="presParOf" srcId="{EA1A595E-AFC6-477C-B852-818AABC53066}" destId="{D9C713F2-C088-4300-8A0E-69BFB25FAB6D}" srcOrd="0" destOrd="0" presId="urn:microsoft.com/office/officeart/2018/5/layout/IconCircleLabelList"/>
    <dgm:cxn modelId="{49A2A027-ADD0-4E8D-B459-F42C0A1CBB5E}" type="presParOf" srcId="{EA1A595E-AFC6-477C-B852-818AABC53066}" destId="{48F80189-1490-4D95-A151-9DD99BF37758}" srcOrd="1" destOrd="0" presId="urn:microsoft.com/office/officeart/2018/5/layout/IconCircleLabelList"/>
    <dgm:cxn modelId="{7C7E0591-A1F4-4D7E-99B5-A6E5EEA64455}" type="presParOf" srcId="{EA1A595E-AFC6-477C-B852-818AABC53066}" destId="{A8BA97EC-6436-4C14-B46A-8BE4FCDFF549}" srcOrd="2" destOrd="0" presId="urn:microsoft.com/office/officeart/2018/5/layout/IconCircleLabelList"/>
    <dgm:cxn modelId="{6CE646B0-2245-4C7D-9CEA-3606D3BB37E4}" type="presParOf" srcId="{EA1A595E-AFC6-477C-B852-818AABC53066}" destId="{8DE237A7-3E4B-4D0E-9393-C8DDA60377F2}" srcOrd="3" destOrd="0" presId="urn:microsoft.com/office/officeart/2018/5/layout/IconCircleLabelList"/>
    <dgm:cxn modelId="{D3F3D9A8-EA68-49D3-97EA-8506E7C3B887}" type="presParOf" srcId="{80DD79BC-D706-46C4-A667-16F4538F03CD}" destId="{06A3EA73-0938-4FD1-BB74-4B96E4C2935B}" srcOrd="3" destOrd="0" presId="urn:microsoft.com/office/officeart/2018/5/layout/IconCircleLabelList"/>
    <dgm:cxn modelId="{897C3283-E2C3-46CB-B7EA-3C89DED41174}" type="presParOf" srcId="{80DD79BC-D706-46C4-A667-16F4538F03CD}" destId="{78F9AE83-E731-4EBE-94F9-5B842C160E2C}" srcOrd="4" destOrd="0" presId="urn:microsoft.com/office/officeart/2018/5/layout/IconCircleLabelList"/>
    <dgm:cxn modelId="{5960EDD7-8B5D-410F-A1E9-9796B67B103D}" type="presParOf" srcId="{78F9AE83-E731-4EBE-94F9-5B842C160E2C}" destId="{7B7C7602-4738-4E84-880A-F4A5A4A7CB03}" srcOrd="0" destOrd="0" presId="urn:microsoft.com/office/officeart/2018/5/layout/IconCircleLabelList"/>
    <dgm:cxn modelId="{35936D1A-9F55-41E4-8F69-DCFC898D67A2}" type="presParOf" srcId="{78F9AE83-E731-4EBE-94F9-5B842C160E2C}" destId="{C7A9DF30-784B-464D-B7B5-B75F0B525A71}" srcOrd="1" destOrd="0" presId="urn:microsoft.com/office/officeart/2018/5/layout/IconCircleLabelList"/>
    <dgm:cxn modelId="{F6B00646-A854-44FE-9F8C-F57CFE490211}" type="presParOf" srcId="{78F9AE83-E731-4EBE-94F9-5B842C160E2C}" destId="{833D3678-528C-4C0E-A626-426238227F52}" srcOrd="2" destOrd="0" presId="urn:microsoft.com/office/officeart/2018/5/layout/IconCircleLabelList"/>
    <dgm:cxn modelId="{A10ECD81-342E-475C-B4D2-D82BA1ACEACA}" type="presParOf" srcId="{78F9AE83-E731-4EBE-94F9-5B842C160E2C}" destId="{70F9E1A4-153E-48B6-9B25-6DCC5A51269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4CA8B2-1163-4C79-ACEF-3B67837374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68B80F4-E346-40F9-A976-305A3F5F48E2}">
      <dgm:prSet/>
      <dgm:spPr/>
      <dgm:t>
        <a:bodyPr/>
        <a:lstStyle/>
        <a:p>
          <a:pPr>
            <a:lnSpc>
              <a:spcPct val="100000"/>
            </a:lnSpc>
          </a:pPr>
          <a:r>
            <a:rPr lang="nb-NO" b="1" i="0" baseline="0"/>
            <a:t>Medarbeidersamtalen er bare én del </a:t>
          </a:r>
          <a:br>
            <a:rPr lang="nb-NO" b="1" i="0" baseline="0"/>
          </a:br>
          <a:r>
            <a:rPr lang="nb-NO" b="1" i="0" baseline="0"/>
            <a:t>av oppfølgingen</a:t>
          </a:r>
          <a:r>
            <a:rPr lang="nb-NO" b="0" i="0" baseline="0"/>
            <a:t>  </a:t>
          </a:r>
          <a:endParaRPr lang="en-US"/>
        </a:p>
      </dgm:t>
    </dgm:pt>
    <dgm:pt modelId="{C42E6A32-3E61-423D-8148-437243D548A3}" type="parTrans" cxnId="{CB04D6DA-5C8B-415F-8A24-3861145A12CF}">
      <dgm:prSet/>
      <dgm:spPr/>
      <dgm:t>
        <a:bodyPr/>
        <a:lstStyle/>
        <a:p>
          <a:endParaRPr lang="en-US"/>
        </a:p>
      </dgm:t>
    </dgm:pt>
    <dgm:pt modelId="{E84D648D-4D9F-4F69-BCC0-CA171EFC9F46}" type="sibTrans" cxnId="{CB04D6DA-5C8B-415F-8A24-3861145A12CF}">
      <dgm:prSet/>
      <dgm:spPr/>
      <dgm:t>
        <a:bodyPr/>
        <a:lstStyle/>
        <a:p>
          <a:endParaRPr lang="en-US"/>
        </a:p>
      </dgm:t>
    </dgm:pt>
    <dgm:pt modelId="{57EDCDDA-FDA4-4D9B-9AEC-8C591CD7544D}">
      <dgm:prSet/>
      <dgm:spPr/>
      <dgm:t>
        <a:bodyPr/>
        <a:lstStyle/>
        <a:p>
          <a:pPr>
            <a:lnSpc>
              <a:spcPct val="100000"/>
            </a:lnSpc>
          </a:pPr>
          <a:r>
            <a:rPr lang="nb-NO" b="0" i="0" baseline="0"/>
            <a:t>Gode ledere følger opp kontinuerlig, ikke bare én gang i året.</a:t>
          </a:r>
          <a:endParaRPr lang="en-US"/>
        </a:p>
      </dgm:t>
    </dgm:pt>
    <dgm:pt modelId="{7D8905CA-14D4-4085-BB19-DF8FB27F6A94}" type="parTrans" cxnId="{66C409C8-1747-4772-AA8F-0C6F9383900D}">
      <dgm:prSet/>
      <dgm:spPr/>
      <dgm:t>
        <a:bodyPr/>
        <a:lstStyle/>
        <a:p>
          <a:endParaRPr lang="en-US"/>
        </a:p>
      </dgm:t>
    </dgm:pt>
    <dgm:pt modelId="{7EE94BE1-0C4C-4DA1-A552-B2FBDDB1038C}" type="sibTrans" cxnId="{66C409C8-1747-4772-AA8F-0C6F9383900D}">
      <dgm:prSet/>
      <dgm:spPr/>
      <dgm:t>
        <a:bodyPr/>
        <a:lstStyle/>
        <a:p>
          <a:endParaRPr lang="en-US"/>
        </a:p>
      </dgm:t>
    </dgm:pt>
    <dgm:pt modelId="{76BD537E-2604-4834-90A3-E6823E81A1D5}">
      <dgm:prSet/>
      <dgm:spPr/>
      <dgm:t>
        <a:bodyPr/>
        <a:lstStyle/>
        <a:p>
          <a:pPr>
            <a:lnSpc>
              <a:spcPct val="100000"/>
            </a:lnSpc>
          </a:pPr>
          <a:r>
            <a:rPr lang="nb-NO" b="1" i="0" baseline="0"/>
            <a:t>Uformelle statussamtaler</a:t>
          </a:r>
          <a:r>
            <a:rPr lang="nb-NO" b="0" i="0" baseline="0"/>
            <a:t> </a:t>
          </a:r>
          <a:endParaRPr lang="en-US"/>
        </a:p>
      </dgm:t>
    </dgm:pt>
    <dgm:pt modelId="{A4F9F689-28EB-4E97-807A-3ACC40B6E26A}" type="parTrans" cxnId="{30D1C5FD-8187-485F-861B-1E8566E54457}">
      <dgm:prSet/>
      <dgm:spPr/>
      <dgm:t>
        <a:bodyPr/>
        <a:lstStyle/>
        <a:p>
          <a:endParaRPr lang="en-US"/>
        </a:p>
      </dgm:t>
    </dgm:pt>
    <dgm:pt modelId="{FCC91584-D752-457F-9643-F6AEF78C66B4}" type="sibTrans" cxnId="{30D1C5FD-8187-485F-861B-1E8566E54457}">
      <dgm:prSet/>
      <dgm:spPr/>
      <dgm:t>
        <a:bodyPr/>
        <a:lstStyle/>
        <a:p>
          <a:endParaRPr lang="en-US"/>
        </a:p>
      </dgm:t>
    </dgm:pt>
    <dgm:pt modelId="{F63606DE-4DE9-4311-99FB-413101851722}">
      <dgm:prSet/>
      <dgm:spPr/>
      <dgm:t>
        <a:bodyPr/>
        <a:lstStyle/>
        <a:p>
          <a:pPr>
            <a:lnSpc>
              <a:spcPct val="100000"/>
            </a:lnSpc>
          </a:pPr>
          <a:r>
            <a:rPr lang="nb-NO" b="0" i="0" baseline="0"/>
            <a:t>Korte, jevnlige samtaler om arbeidssituasjon, trivsel og utvikling skaper bedre relasjoner.</a:t>
          </a:r>
          <a:endParaRPr lang="en-US"/>
        </a:p>
      </dgm:t>
    </dgm:pt>
    <dgm:pt modelId="{B7D92B73-3480-433A-B8CF-0FFD305D5DD7}" type="parTrans" cxnId="{50B2BFFE-2DD8-495F-AAF1-9305D69571B5}">
      <dgm:prSet/>
      <dgm:spPr/>
      <dgm:t>
        <a:bodyPr/>
        <a:lstStyle/>
        <a:p>
          <a:endParaRPr lang="en-US"/>
        </a:p>
      </dgm:t>
    </dgm:pt>
    <dgm:pt modelId="{908D7AF5-636D-4C8B-AF59-29A8FEB1EC3E}" type="sibTrans" cxnId="{50B2BFFE-2DD8-495F-AAF1-9305D69571B5}">
      <dgm:prSet/>
      <dgm:spPr/>
      <dgm:t>
        <a:bodyPr/>
        <a:lstStyle/>
        <a:p>
          <a:endParaRPr lang="en-US"/>
        </a:p>
      </dgm:t>
    </dgm:pt>
    <dgm:pt modelId="{C8D5DF94-9551-413E-ADF1-1B9129C68A38}">
      <dgm:prSet/>
      <dgm:spPr/>
      <dgm:t>
        <a:bodyPr/>
        <a:lstStyle/>
        <a:p>
          <a:pPr>
            <a:lnSpc>
              <a:spcPct val="100000"/>
            </a:lnSpc>
          </a:pPr>
          <a:r>
            <a:rPr lang="nb-NO" b="1" i="0" baseline="0"/>
            <a:t>Tilbakemeldinger i hverdagen</a:t>
          </a:r>
          <a:r>
            <a:rPr lang="nb-NO" b="0" i="0" baseline="0"/>
            <a:t> </a:t>
          </a:r>
          <a:endParaRPr lang="en-US"/>
        </a:p>
      </dgm:t>
    </dgm:pt>
    <dgm:pt modelId="{B311352F-C042-491E-8B12-E9C218F99A11}" type="parTrans" cxnId="{04872C33-6F68-4DBF-8508-8122A8F8C75F}">
      <dgm:prSet/>
      <dgm:spPr/>
      <dgm:t>
        <a:bodyPr/>
        <a:lstStyle/>
        <a:p>
          <a:endParaRPr lang="en-US"/>
        </a:p>
      </dgm:t>
    </dgm:pt>
    <dgm:pt modelId="{38A08493-08AC-48DC-8DC0-320B387118AF}" type="sibTrans" cxnId="{04872C33-6F68-4DBF-8508-8122A8F8C75F}">
      <dgm:prSet/>
      <dgm:spPr/>
      <dgm:t>
        <a:bodyPr/>
        <a:lstStyle/>
        <a:p>
          <a:endParaRPr lang="en-US"/>
        </a:p>
      </dgm:t>
    </dgm:pt>
    <dgm:pt modelId="{7ACC281F-3136-4CF6-AFCF-B8168A594602}">
      <dgm:prSet/>
      <dgm:spPr/>
      <dgm:t>
        <a:bodyPr/>
        <a:lstStyle/>
        <a:p>
          <a:pPr>
            <a:lnSpc>
              <a:spcPct val="100000"/>
            </a:lnSpc>
          </a:pPr>
          <a:r>
            <a:rPr lang="nb-NO" b="0" i="0" baseline="0"/>
            <a:t>Ros, anerkjennelse og konstruktive innspill må skje løpende, ikke spares til den årlige samtalen.</a:t>
          </a:r>
          <a:endParaRPr lang="en-US"/>
        </a:p>
      </dgm:t>
    </dgm:pt>
    <dgm:pt modelId="{8298342F-4E85-4C3F-9AB9-4ABE28E3DE5E}" type="parTrans" cxnId="{47738E33-5768-44B5-8E98-2209F8174C77}">
      <dgm:prSet/>
      <dgm:spPr/>
      <dgm:t>
        <a:bodyPr/>
        <a:lstStyle/>
        <a:p>
          <a:endParaRPr lang="en-US"/>
        </a:p>
      </dgm:t>
    </dgm:pt>
    <dgm:pt modelId="{D43CCF42-184D-4848-B3F0-7BB26D94AE73}" type="sibTrans" cxnId="{47738E33-5768-44B5-8E98-2209F8174C77}">
      <dgm:prSet/>
      <dgm:spPr/>
      <dgm:t>
        <a:bodyPr/>
        <a:lstStyle/>
        <a:p>
          <a:endParaRPr lang="en-US"/>
        </a:p>
      </dgm:t>
    </dgm:pt>
    <dgm:pt modelId="{BBCFCA82-DAB8-4292-930E-41786DABF966}">
      <dgm:prSet/>
      <dgm:spPr/>
      <dgm:t>
        <a:bodyPr/>
        <a:lstStyle/>
        <a:p>
          <a:pPr>
            <a:lnSpc>
              <a:spcPct val="100000"/>
            </a:lnSpc>
          </a:pPr>
          <a:r>
            <a:rPr lang="nb-NO" b="1" i="0" baseline="0"/>
            <a:t>Tydelige forventninger og tilpasninger</a:t>
          </a:r>
          <a:r>
            <a:rPr lang="nb-NO" b="0" i="0" baseline="0"/>
            <a:t> </a:t>
          </a:r>
          <a:endParaRPr lang="en-US"/>
        </a:p>
      </dgm:t>
    </dgm:pt>
    <dgm:pt modelId="{1F63E5B5-B2AE-4829-99A6-D157F5AF31CD}" type="parTrans" cxnId="{7B82A349-122F-43B5-A7B1-34BE8FB6085A}">
      <dgm:prSet/>
      <dgm:spPr/>
      <dgm:t>
        <a:bodyPr/>
        <a:lstStyle/>
        <a:p>
          <a:endParaRPr lang="en-US"/>
        </a:p>
      </dgm:t>
    </dgm:pt>
    <dgm:pt modelId="{208F1928-423B-4A95-94DE-F6A9BE29AD4A}" type="sibTrans" cxnId="{7B82A349-122F-43B5-A7B1-34BE8FB6085A}">
      <dgm:prSet/>
      <dgm:spPr/>
      <dgm:t>
        <a:bodyPr/>
        <a:lstStyle/>
        <a:p>
          <a:endParaRPr lang="en-US"/>
        </a:p>
      </dgm:t>
    </dgm:pt>
    <dgm:pt modelId="{5571F1C7-6CB6-4A63-86B6-A2BC4C2E2FD7}">
      <dgm:prSet/>
      <dgm:spPr/>
      <dgm:t>
        <a:bodyPr/>
        <a:lstStyle/>
        <a:p>
          <a:pPr>
            <a:lnSpc>
              <a:spcPct val="100000"/>
            </a:lnSpc>
          </a:pPr>
          <a:r>
            <a:rPr lang="nb-NO" b="0" i="0" baseline="0"/>
            <a:t>Sjekk jevnlig at oppgaver, ansvar og prioriteringer er klare og justeres etter behov.</a:t>
          </a:r>
          <a:endParaRPr lang="en-US"/>
        </a:p>
      </dgm:t>
    </dgm:pt>
    <dgm:pt modelId="{652E92E9-D4E0-490C-B3A5-7B6EE48BE74D}" type="parTrans" cxnId="{75D1E45C-4616-4085-A2FC-4B67BFC95F99}">
      <dgm:prSet/>
      <dgm:spPr/>
      <dgm:t>
        <a:bodyPr/>
        <a:lstStyle/>
        <a:p>
          <a:endParaRPr lang="en-US"/>
        </a:p>
      </dgm:t>
    </dgm:pt>
    <dgm:pt modelId="{B4B11D36-38C2-46BD-A917-1C5AF4D845D4}" type="sibTrans" cxnId="{75D1E45C-4616-4085-A2FC-4B67BFC95F99}">
      <dgm:prSet/>
      <dgm:spPr/>
      <dgm:t>
        <a:bodyPr/>
        <a:lstStyle/>
        <a:p>
          <a:endParaRPr lang="en-US"/>
        </a:p>
      </dgm:t>
    </dgm:pt>
    <dgm:pt modelId="{98DE741B-AF1D-4C8A-A53D-9B04CBA89B85}">
      <dgm:prSet/>
      <dgm:spPr/>
      <dgm:t>
        <a:bodyPr/>
        <a:lstStyle/>
        <a:p>
          <a:pPr>
            <a:lnSpc>
              <a:spcPct val="100000"/>
            </a:lnSpc>
          </a:pPr>
          <a:r>
            <a:rPr lang="nb-NO" b="1" i="0" baseline="0"/>
            <a:t>Fleksibilitet og støtte</a:t>
          </a:r>
          <a:r>
            <a:rPr lang="nb-NO" b="0" i="0" baseline="0"/>
            <a:t> </a:t>
          </a:r>
          <a:endParaRPr lang="en-US"/>
        </a:p>
      </dgm:t>
    </dgm:pt>
    <dgm:pt modelId="{53AE7BE6-B4C9-4390-AC36-5687AD95AC2B}" type="parTrans" cxnId="{0364391D-CDBD-462C-803C-F0D8B815DFFF}">
      <dgm:prSet/>
      <dgm:spPr/>
      <dgm:t>
        <a:bodyPr/>
        <a:lstStyle/>
        <a:p>
          <a:endParaRPr lang="en-US"/>
        </a:p>
      </dgm:t>
    </dgm:pt>
    <dgm:pt modelId="{EBFB075B-30FB-4A34-B555-C892E52EBCE1}" type="sibTrans" cxnId="{0364391D-CDBD-462C-803C-F0D8B815DFFF}">
      <dgm:prSet/>
      <dgm:spPr/>
      <dgm:t>
        <a:bodyPr/>
        <a:lstStyle/>
        <a:p>
          <a:endParaRPr lang="en-US"/>
        </a:p>
      </dgm:t>
    </dgm:pt>
    <dgm:pt modelId="{1C55B102-7A46-48A4-AAA6-AEC9D0151608}">
      <dgm:prSet/>
      <dgm:spPr/>
      <dgm:t>
        <a:bodyPr/>
        <a:lstStyle/>
        <a:p>
          <a:pPr>
            <a:lnSpc>
              <a:spcPct val="100000"/>
            </a:lnSpc>
          </a:pPr>
          <a:r>
            <a:rPr lang="nb-NO" b="0" i="0" baseline="0"/>
            <a:t>Medarbeidere har ulike behov i ulike faser. God oppfølging handler om å være tilgjengelig og tilpasse støtten. </a:t>
          </a:r>
          <a:endParaRPr lang="en-US"/>
        </a:p>
      </dgm:t>
    </dgm:pt>
    <dgm:pt modelId="{D8BCCE7E-2762-44FB-96CA-A20C9BAB938D}" type="parTrans" cxnId="{E7E00CDC-60D9-4149-A72E-F6629D9ADEE7}">
      <dgm:prSet/>
      <dgm:spPr/>
      <dgm:t>
        <a:bodyPr/>
        <a:lstStyle/>
        <a:p>
          <a:endParaRPr lang="en-US"/>
        </a:p>
      </dgm:t>
    </dgm:pt>
    <dgm:pt modelId="{96729BE9-8CA3-41FE-B0F7-DFE6ECBBD1C0}" type="sibTrans" cxnId="{E7E00CDC-60D9-4149-A72E-F6629D9ADEE7}">
      <dgm:prSet/>
      <dgm:spPr/>
      <dgm:t>
        <a:bodyPr/>
        <a:lstStyle/>
        <a:p>
          <a:endParaRPr lang="en-US"/>
        </a:p>
      </dgm:t>
    </dgm:pt>
    <dgm:pt modelId="{B7D753BE-848C-4E44-B595-CE40379D359B}" type="pres">
      <dgm:prSet presAssocID="{7C4CA8B2-1163-4C79-ACEF-3B678373741B}" presName="root" presStyleCnt="0">
        <dgm:presLayoutVars>
          <dgm:dir/>
          <dgm:resizeHandles val="exact"/>
        </dgm:presLayoutVars>
      </dgm:prSet>
      <dgm:spPr/>
    </dgm:pt>
    <dgm:pt modelId="{152AB2AE-30A4-4DF3-ABCA-608850791D21}" type="pres">
      <dgm:prSet presAssocID="{268B80F4-E346-40F9-A976-305A3F5F48E2}" presName="compNode" presStyleCnt="0"/>
      <dgm:spPr/>
    </dgm:pt>
    <dgm:pt modelId="{9222A303-A9A0-404C-B4DF-82E3A3353B30}" type="pres">
      <dgm:prSet presAssocID="{268B80F4-E346-40F9-A976-305A3F5F48E2}" presName="bgRect" presStyleLbl="bgShp" presStyleIdx="0" presStyleCnt="5"/>
      <dgm:spPr/>
    </dgm:pt>
    <dgm:pt modelId="{34DE61D5-61C7-43D8-9F7A-9B6ABDED8E4A}" type="pres">
      <dgm:prSet presAssocID="{268B80F4-E346-40F9-A976-305A3F5F48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uppe"/>
        </a:ext>
      </dgm:extLst>
    </dgm:pt>
    <dgm:pt modelId="{41378468-121B-43E9-B467-87B44E1E7C59}" type="pres">
      <dgm:prSet presAssocID="{268B80F4-E346-40F9-A976-305A3F5F48E2}" presName="spaceRect" presStyleCnt="0"/>
      <dgm:spPr/>
    </dgm:pt>
    <dgm:pt modelId="{FA7CB7FD-F8C4-4AE5-981E-7A6EF64CDC5C}" type="pres">
      <dgm:prSet presAssocID="{268B80F4-E346-40F9-A976-305A3F5F48E2}" presName="parTx" presStyleLbl="revTx" presStyleIdx="0" presStyleCnt="10">
        <dgm:presLayoutVars>
          <dgm:chMax val="0"/>
          <dgm:chPref val="0"/>
        </dgm:presLayoutVars>
      </dgm:prSet>
      <dgm:spPr/>
    </dgm:pt>
    <dgm:pt modelId="{09709A11-B751-4CA8-93BF-D7330822A8D5}" type="pres">
      <dgm:prSet presAssocID="{268B80F4-E346-40F9-A976-305A3F5F48E2}" presName="desTx" presStyleLbl="revTx" presStyleIdx="1" presStyleCnt="10">
        <dgm:presLayoutVars/>
      </dgm:prSet>
      <dgm:spPr/>
    </dgm:pt>
    <dgm:pt modelId="{9A8CA67D-8BDE-4B8C-8FE0-B275493AAB0B}" type="pres">
      <dgm:prSet presAssocID="{E84D648D-4D9F-4F69-BCC0-CA171EFC9F46}" presName="sibTrans" presStyleCnt="0"/>
      <dgm:spPr/>
    </dgm:pt>
    <dgm:pt modelId="{2761D038-4632-4565-BD49-942F75E2860A}" type="pres">
      <dgm:prSet presAssocID="{76BD537E-2604-4834-90A3-E6823E81A1D5}" presName="compNode" presStyleCnt="0"/>
      <dgm:spPr/>
    </dgm:pt>
    <dgm:pt modelId="{247A080D-AD9E-4FF3-95C6-F6E9025C3CD8}" type="pres">
      <dgm:prSet presAssocID="{76BD537E-2604-4834-90A3-E6823E81A1D5}" presName="bgRect" presStyleLbl="bgShp" presStyleIdx="1" presStyleCnt="5"/>
      <dgm:spPr/>
    </dgm:pt>
    <dgm:pt modelId="{0A5AACD4-588B-4D3A-9586-FE80AE450E1E}" type="pres">
      <dgm:prSet presAssocID="{76BD537E-2604-4834-90A3-E6823E81A1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B3BC0423-6ECC-4E08-8F35-E32003804005}" type="pres">
      <dgm:prSet presAssocID="{76BD537E-2604-4834-90A3-E6823E81A1D5}" presName="spaceRect" presStyleCnt="0"/>
      <dgm:spPr/>
    </dgm:pt>
    <dgm:pt modelId="{776EE6E8-DC5A-4078-9515-121EF809DE50}" type="pres">
      <dgm:prSet presAssocID="{76BD537E-2604-4834-90A3-E6823E81A1D5}" presName="parTx" presStyleLbl="revTx" presStyleIdx="2" presStyleCnt="10">
        <dgm:presLayoutVars>
          <dgm:chMax val="0"/>
          <dgm:chPref val="0"/>
        </dgm:presLayoutVars>
      </dgm:prSet>
      <dgm:spPr/>
    </dgm:pt>
    <dgm:pt modelId="{58206998-5FEC-40C5-AA86-EE24581C5745}" type="pres">
      <dgm:prSet presAssocID="{76BD537E-2604-4834-90A3-E6823E81A1D5}" presName="desTx" presStyleLbl="revTx" presStyleIdx="3" presStyleCnt="10">
        <dgm:presLayoutVars/>
      </dgm:prSet>
      <dgm:spPr/>
    </dgm:pt>
    <dgm:pt modelId="{8C669240-E96F-4DF7-8344-C364DCA440FE}" type="pres">
      <dgm:prSet presAssocID="{FCC91584-D752-457F-9643-F6AEF78C66B4}" presName="sibTrans" presStyleCnt="0"/>
      <dgm:spPr/>
    </dgm:pt>
    <dgm:pt modelId="{663A8B66-C4D9-42FA-AB3A-122FE62496DD}" type="pres">
      <dgm:prSet presAssocID="{C8D5DF94-9551-413E-ADF1-1B9129C68A38}" presName="compNode" presStyleCnt="0"/>
      <dgm:spPr/>
    </dgm:pt>
    <dgm:pt modelId="{CC3A51E3-AF0F-4CFF-B8CC-46F78164801A}" type="pres">
      <dgm:prSet presAssocID="{C8D5DF94-9551-413E-ADF1-1B9129C68A38}" presName="bgRect" presStyleLbl="bgShp" presStyleIdx="2" presStyleCnt="5"/>
      <dgm:spPr/>
    </dgm:pt>
    <dgm:pt modelId="{D8BA4D2D-23F7-4ED6-85D4-EF1B322F7CD8}" type="pres">
      <dgm:prSet presAssocID="{C8D5DF94-9551-413E-ADF1-1B9129C68A3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kje"/>
        </a:ext>
      </dgm:extLst>
    </dgm:pt>
    <dgm:pt modelId="{8E423BC4-912C-4305-B085-628CE1C81E14}" type="pres">
      <dgm:prSet presAssocID="{C8D5DF94-9551-413E-ADF1-1B9129C68A38}" presName="spaceRect" presStyleCnt="0"/>
      <dgm:spPr/>
    </dgm:pt>
    <dgm:pt modelId="{40CA2BBE-CFC9-46D8-8092-3169AA96BEAE}" type="pres">
      <dgm:prSet presAssocID="{C8D5DF94-9551-413E-ADF1-1B9129C68A38}" presName="parTx" presStyleLbl="revTx" presStyleIdx="4" presStyleCnt="10">
        <dgm:presLayoutVars>
          <dgm:chMax val="0"/>
          <dgm:chPref val="0"/>
        </dgm:presLayoutVars>
      </dgm:prSet>
      <dgm:spPr/>
    </dgm:pt>
    <dgm:pt modelId="{6D951971-84FF-4EB5-A57A-B84D1D52943B}" type="pres">
      <dgm:prSet presAssocID="{C8D5DF94-9551-413E-ADF1-1B9129C68A38}" presName="desTx" presStyleLbl="revTx" presStyleIdx="5" presStyleCnt="10">
        <dgm:presLayoutVars/>
      </dgm:prSet>
      <dgm:spPr/>
    </dgm:pt>
    <dgm:pt modelId="{892A939B-B469-4BBE-BA6D-C79E82786B27}" type="pres">
      <dgm:prSet presAssocID="{38A08493-08AC-48DC-8DC0-320B387118AF}" presName="sibTrans" presStyleCnt="0"/>
      <dgm:spPr/>
    </dgm:pt>
    <dgm:pt modelId="{770CCC96-F8B2-4D0D-8490-42F63B3EE98E}" type="pres">
      <dgm:prSet presAssocID="{BBCFCA82-DAB8-4292-930E-41786DABF966}" presName="compNode" presStyleCnt="0"/>
      <dgm:spPr/>
    </dgm:pt>
    <dgm:pt modelId="{ACBFA388-4D26-468F-B95F-BA6DF656F352}" type="pres">
      <dgm:prSet presAssocID="{BBCFCA82-DAB8-4292-930E-41786DABF966}" presName="bgRect" presStyleLbl="bgShp" presStyleIdx="3" presStyleCnt="5"/>
      <dgm:spPr/>
    </dgm:pt>
    <dgm:pt modelId="{3E39D6E1-5450-414D-A140-3F6C7CD3E1A9}" type="pres">
      <dgm:prSet presAssocID="{BBCFCA82-DAB8-4292-930E-41786DABF9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jekkliste"/>
        </a:ext>
      </dgm:extLst>
    </dgm:pt>
    <dgm:pt modelId="{67A5E6A0-9463-4199-A451-BF073C5E4253}" type="pres">
      <dgm:prSet presAssocID="{BBCFCA82-DAB8-4292-930E-41786DABF966}" presName="spaceRect" presStyleCnt="0"/>
      <dgm:spPr/>
    </dgm:pt>
    <dgm:pt modelId="{171924C4-22C8-4E14-AB33-6974C7DCE777}" type="pres">
      <dgm:prSet presAssocID="{BBCFCA82-DAB8-4292-930E-41786DABF966}" presName="parTx" presStyleLbl="revTx" presStyleIdx="6" presStyleCnt="10">
        <dgm:presLayoutVars>
          <dgm:chMax val="0"/>
          <dgm:chPref val="0"/>
        </dgm:presLayoutVars>
      </dgm:prSet>
      <dgm:spPr/>
    </dgm:pt>
    <dgm:pt modelId="{67969D92-9057-4E45-BDAB-F945D1AA7245}" type="pres">
      <dgm:prSet presAssocID="{BBCFCA82-DAB8-4292-930E-41786DABF966}" presName="desTx" presStyleLbl="revTx" presStyleIdx="7" presStyleCnt="10">
        <dgm:presLayoutVars/>
      </dgm:prSet>
      <dgm:spPr/>
    </dgm:pt>
    <dgm:pt modelId="{422E4534-3190-441C-B8AA-40FD6E2167A1}" type="pres">
      <dgm:prSet presAssocID="{208F1928-423B-4A95-94DE-F6A9BE29AD4A}" presName="sibTrans" presStyleCnt="0"/>
      <dgm:spPr/>
    </dgm:pt>
    <dgm:pt modelId="{CE5E9F91-C8FE-4B5E-A2B7-E779F6B296CE}" type="pres">
      <dgm:prSet presAssocID="{98DE741B-AF1D-4C8A-A53D-9B04CBA89B85}" presName="compNode" presStyleCnt="0"/>
      <dgm:spPr/>
    </dgm:pt>
    <dgm:pt modelId="{FEDA60E0-FDB2-42B6-A53B-BD5C086C3835}" type="pres">
      <dgm:prSet presAssocID="{98DE741B-AF1D-4C8A-A53D-9B04CBA89B85}" presName="bgRect" presStyleLbl="bgShp" presStyleIdx="4" presStyleCnt="5"/>
      <dgm:spPr/>
    </dgm:pt>
    <dgm:pt modelId="{8A2D240D-DF4E-4A6C-BC71-628E9B1582C8}" type="pres">
      <dgm:prSet presAssocID="{98DE741B-AF1D-4C8A-A53D-9B04CBA89B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vmerking"/>
        </a:ext>
      </dgm:extLst>
    </dgm:pt>
    <dgm:pt modelId="{A939A1E1-F6B6-43E7-BB58-AC197669D6F7}" type="pres">
      <dgm:prSet presAssocID="{98DE741B-AF1D-4C8A-A53D-9B04CBA89B85}" presName="spaceRect" presStyleCnt="0"/>
      <dgm:spPr/>
    </dgm:pt>
    <dgm:pt modelId="{87363C4B-4F3F-431B-9BA1-9D8363DD2506}" type="pres">
      <dgm:prSet presAssocID="{98DE741B-AF1D-4C8A-A53D-9B04CBA89B85}" presName="parTx" presStyleLbl="revTx" presStyleIdx="8" presStyleCnt="10">
        <dgm:presLayoutVars>
          <dgm:chMax val="0"/>
          <dgm:chPref val="0"/>
        </dgm:presLayoutVars>
      </dgm:prSet>
      <dgm:spPr/>
    </dgm:pt>
    <dgm:pt modelId="{AA06212F-977A-4265-8674-2AA4F627911B}" type="pres">
      <dgm:prSet presAssocID="{98DE741B-AF1D-4C8A-A53D-9B04CBA89B85}" presName="desTx" presStyleLbl="revTx" presStyleIdx="9" presStyleCnt="10">
        <dgm:presLayoutVars/>
      </dgm:prSet>
      <dgm:spPr/>
    </dgm:pt>
  </dgm:ptLst>
  <dgm:cxnLst>
    <dgm:cxn modelId="{CA59F307-040A-437F-A334-BED822256482}" type="presOf" srcId="{5571F1C7-6CB6-4A63-86B6-A2BC4C2E2FD7}" destId="{67969D92-9057-4E45-BDAB-F945D1AA7245}" srcOrd="0" destOrd="0" presId="urn:microsoft.com/office/officeart/2018/2/layout/IconVerticalSolidList"/>
    <dgm:cxn modelId="{81B72B0B-FFF6-4ECE-A0FC-98516595FCF5}" type="presOf" srcId="{7C4CA8B2-1163-4C79-ACEF-3B678373741B}" destId="{B7D753BE-848C-4E44-B595-CE40379D359B}" srcOrd="0" destOrd="0" presId="urn:microsoft.com/office/officeart/2018/2/layout/IconVerticalSolidList"/>
    <dgm:cxn modelId="{86BB7E0F-8D42-4E32-AE9E-A2DCD71835DF}" type="presOf" srcId="{268B80F4-E346-40F9-A976-305A3F5F48E2}" destId="{FA7CB7FD-F8C4-4AE5-981E-7A6EF64CDC5C}" srcOrd="0" destOrd="0" presId="urn:microsoft.com/office/officeart/2018/2/layout/IconVerticalSolidList"/>
    <dgm:cxn modelId="{0364391D-CDBD-462C-803C-F0D8B815DFFF}" srcId="{7C4CA8B2-1163-4C79-ACEF-3B678373741B}" destId="{98DE741B-AF1D-4C8A-A53D-9B04CBA89B85}" srcOrd="4" destOrd="0" parTransId="{53AE7BE6-B4C9-4390-AC36-5687AD95AC2B}" sibTransId="{EBFB075B-30FB-4A34-B555-C892E52EBCE1}"/>
    <dgm:cxn modelId="{9FEB2B1E-8836-4FDB-ACDE-01F2CF5C0452}" type="presOf" srcId="{F63606DE-4DE9-4311-99FB-413101851722}" destId="{58206998-5FEC-40C5-AA86-EE24581C5745}" srcOrd="0" destOrd="0" presId="urn:microsoft.com/office/officeart/2018/2/layout/IconVerticalSolidList"/>
    <dgm:cxn modelId="{04872C33-6F68-4DBF-8508-8122A8F8C75F}" srcId="{7C4CA8B2-1163-4C79-ACEF-3B678373741B}" destId="{C8D5DF94-9551-413E-ADF1-1B9129C68A38}" srcOrd="2" destOrd="0" parTransId="{B311352F-C042-491E-8B12-E9C218F99A11}" sibTransId="{38A08493-08AC-48DC-8DC0-320B387118AF}"/>
    <dgm:cxn modelId="{47738E33-5768-44B5-8E98-2209F8174C77}" srcId="{C8D5DF94-9551-413E-ADF1-1B9129C68A38}" destId="{7ACC281F-3136-4CF6-AFCF-B8168A594602}" srcOrd="0" destOrd="0" parTransId="{8298342F-4E85-4C3F-9AB9-4ABE28E3DE5E}" sibTransId="{D43CCF42-184D-4848-B3F0-7BB26D94AE73}"/>
    <dgm:cxn modelId="{75D1E45C-4616-4085-A2FC-4B67BFC95F99}" srcId="{BBCFCA82-DAB8-4292-930E-41786DABF966}" destId="{5571F1C7-6CB6-4A63-86B6-A2BC4C2E2FD7}" srcOrd="0" destOrd="0" parTransId="{652E92E9-D4E0-490C-B3A5-7B6EE48BE74D}" sibTransId="{B4B11D36-38C2-46BD-A917-1C5AF4D845D4}"/>
    <dgm:cxn modelId="{7B82A349-122F-43B5-A7B1-34BE8FB6085A}" srcId="{7C4CA8B2-1163-4C79-ACEF-3B678373741B}" destId="{BBCFCA82-DAB8-4292-930E-41786DABF966}" srcOrd="3" destOrd="0" parTransId="{1F63E5B5-B2AE-4829-99A6-D157F5AF31CD}" sibTransId="{208F1928-423B-4A95-94DE-F6A9BE29AD4A}"/>
    <dgm:cxn modelId="{7DB8B398-5F3C-4EAE-A862-FD624B7E2293}" type="presOf" srcId="{1C55B102-7A46-48A4-AAA6-AEC9D0151608}" destId="{AA06212F-977A-4265-8674-2AA4F627911B}" srcOrd="0" destOrd="0" presId="urn:microsoft.com/office/officeart/2018/2/layout/IconVerticalSolidList"/>
    <dgm:cxn modelId="{69A062A8-47ED-425F-AD87-41AFEDC82DCB}" type="presOf" srcId="{76BD537E-2604-4834-90A3-E6823E81A1D5}" destId="{776EE6E8-DC5A-4078-9515-121EF809DE50}" srcOrd="0" destOrd="0" presId="urn:microsoft.com/office/officeart/2018/2/layout/IconVerticalSolidList"/>
    <dgm:cxn modelId="{57B592B0-F146-4340-A5CB-C8CED3AD8D0F}" type="presOf" srcId="{C8D5DF94-9551-413E-ADF1-1B9129C68A38}" destId="{40CA2BBE-CFC9-46D8-8092-3169AA96BEAE}" srcOrd="0" destOrd="0" presId="urn:microsoft.com/office/officeart/2018/2/layout/IconVerticalSolidList"/>
    <dgm:cxn modelId="{7E4DB8B3-B06A-4C13-B495-24DDAD111DF1}" type="presOf" srcId="{7ACC281F-3136-4CF6-AFCF-B8168A594602}" destId="{6D951971-84FF-4EB5-A57A-B84D1D52943B}" srcOrd="0" destOrd="0" presId="urn:microsoft.com/office/officeart/2018/2/layout/IconVerticalSolidList"/>
    <dgm:cxn modelId="{61ECDEBA-3FA2-490D-93E7-7889B0916909}" type="presOf" srcId="{57EDCDDA-FDA4-4D9B-9AEC-8C591CD7544D}" destId="{09709A11-B751-4CA8-93BF-D7330822A8D5}" srcOrd="0" destOrd="0" presId="urn:microsoft.com/office/officeart/2018/2/layout/IconVerticalSolidList"/>
    <dgm:cxn modelId="{66C409C8-1747-4772-AA8F-0C6F9383900D}" srcId="{268B80F4-E346-40F9-A976-305A3F5F48E2}" destId="{57EDCDDA-FDA4-4D9B-9AEC-8C591CD7544D}" srcOrd="0" destOrd="0" parTransId="{7D8905CA-14D4-4085-BB19-DF8FB27F6A94}" sibTransId="{7EE94BE1-0C4C-4DA1-A552-B2FBDDB1038C}"/>
    <dgm:cxn modelId="{CB04D6DA-5C8B-415F-8A24-3861145A12CF}" srcId="{7C4CA8B2-1163-4C79-ACEF-3B678373741B}" destId="{268B80F4-E346-40F9-A976-305A3F5F48E2}" srcOrd="0" destOrd="0" parTransId="{C42E6A32-3E61-423D-8148-437243D548A3}" sibTransId="{E84D648D-4D9F-4F69-BCC0-CA171EFC9F46}"/>
    <dgm:cxn modelId="{E7E00CDC-60D9-4149-A72E-F6629D9ADEE7}" srcId="{98DE741B-AF1D-4C8A-A53D-9B04CBA89B85}" destId="{1C55B102-7A46-48A4-AAA6-AEC9D0151608}" srcOrd="0" destOrd="0" parTransId="{D8BCCE7E-2762-44FB-96CA-A20C9BAB938D}" sibTransId="{96729BE9-8CA3-41FE-B0F7-DFE6ECBBD1C0}"/>
    <dgm:cxn modelId="{0B5116E4-1B5A-47D1-9C45-2F7346411E3C}" type="presOf" srcId="{98DE741B-AF1D-4C8A-A53D-9B04CBA89B85}" destId="{87363C4B-4F3F-431B-9BA1-9D8363DD2506}" srcOrd="0" destOrd="0" presId="urn:microsoft.com/office/officeart/2018/2/layout/IconVerticalSolidList"/>
    <dgm:cxn modelId="{BAC0D5E9-587D-45E8-9662-0A7ADE0FC6ED}" type="presOf" srcId="{BBCFCA82-DAB8-4292-930E-41786DABF966}" destId="{171924C4-22C8-4E14-AB33-6974C7DCE777}" srcOrd="0" destOrd="0" presId="urn:microsoft.com/office/officeart/2018/2/layout/IconVerticalSolidList"/>
    <dgm:cxn modelId="{30D1C5FD-8187-485F-861B-1E8566E54457}" srcId="{7C4CA8B2-1163-4C79-ACEF-3B678373741B}" destId="{76BD537E-2604-4834-90A3-E6823E81A1D5}" srcOrd="1" destOrd="0" parTransId="{A4F9F689-28EB-4E97-807A-3ACC40B6E26A}" sibTransId="{FCC91584-D752-457F-9643-F6AEF78C66B4}"/>
    <dgm:cxn modelId="{50B2BFFE-2DD8-495F-AAF1-9305D69571B5}" srcId="{76BD537E-2604-4834-90A3-E6823E81A1D5}" destId="{F63606DE-4DE9-4311-99FB-413101851722}" srcOrd="0" destOrd="0" parTransId="{B7D92B73-3480-433A-B8CF-0FFD305D5DD7}" sibTransId="{908D7AF5-636D-4C8B-AF59-29A8FEB1EC3E}"/>
    <dgm:cxn modelId="{71D1D051-CC96-4F00-83F7-A153C7A886A0}" type="presParOf" srcId="{B7D753BE-848C-4E44-B595-CE40379D359B}" destId="{152AB2AE-30A4-4DF3-ABCA-608850791D21}" srcOrd="0" destOrd="0" presId="urn:microsoft.com/office/officeart/2018/2/layout/IconVerticalSolidList"/>
    <dgm:cxn modelId="{A1B84341-9C49-4F98-A954-50809CC4127B}" type="presParOf" srcId="{152AB2AE-30A4-4DF3-ABCA-608850791D21}" destId="{9222A303-A9A0-404C-B4DF-82E3A3353B30}" srcOrd="0" destOrd="0" presId="urn:microsoft.com/office/officeart/2018/2/layout/IconVerticalSolidList"/>
    <dgm:cxn modelId="{14A953F9-A576-47FC-A4CB-4714F240279B}" type="presParOf" srcId="{152AB2AE-30A4-4DF3-ABCA-608850791D21}" destId="{34DE61D5-61C7-43D8-9F7A-9B6ABDED8E4A}" srcOrd="1" destOrd="0" presId="urn:microsoft.com/office/officeart/2018/2/layout/IconVerticalSolidList"/>
    <dgm:cxn modelId="{4944E6F1-FE42-4532-B883-943111CD7497}" type="presParOf" srcId="{152AB2AE-30A4-4DF3-ABCA-608850791D21}" destId="{41378468-121B-43E9-B467-87B44E1E7C59}" srcOrd="2" destOrd="0" presId="urn:microsoft.com/office/officeart/2018/2/layout/IconVerticalSolidList"/>
    <dgm:cxn modelId="{9234A906-DDB9-4F52-8485-6BAADED222D9}" type="presParOf" srcId="{152AB2AE-30A4-4DF3-ABCA-608850791D21}" destId="{FA7CB7FD-F8C4-4AE5-981E-7A6EF64CDC5C}" srcOrd="3" destOrd="0" presId="urn:microsoft.com/office/officeart/2018/2/layout/IconVerticalSolidList"/>
    <dgm:cxn modelId="{E4186B6E-D156-4327-A4F1-A959EAFE5C21}" type="presParOf" srcId="{152AB2AE-30A4-4DF3-ABCA-608850791D21}" destId="{09709A11-B751-4CA8-93BF-D7330822A8D5}" srcOrd="4" destOrd="0" presId="urn:microsoft.com/office/officeart/2018/2/layout/IconVerticalSolidList"/>
    <dgm:cxn modelId="{05AFF006-DB6A-489D-9F04-F2CA67669F56}" type="presParOf" srcId="{B7D753BE-848C-4E44-B595-CE40379D359B}" destId="{9A8CA67D-8BDE-4B8C-8FE0-B275493AAB0B}" srcOrd="1" destOrd="0" presId="urn:microsoft.com/office/officeart/2018/2/layout/IconVerticalSolidList"/>
    <dgm:cxn modelId="{903DD9F2-2B35-4D48-BAF2-B415893EC815}" type="presParOf" srcId="{B7D753BE-848C-4E44-B595-CE40379D359B}" destId="{2761D038-4632-4565-BD49-942F75E2860A}" srcOrd="2" destOrd="0" presId="urn:microsoft.com/office/officeart/2018/2/layout/IconVerticalSolidList"/>
    <dgm:cxn modelId="{6016AF33-415D-4203-934B-8EC6BB06B5CB}" type="presParOf" srcId="{2761D038-4632-4565-BD49-942F75E2860A}" destId="{247A080D-AD9E-4FF3-95C6-F6E9025C3CD8}" srcOrd="0" destOrd="0" presId="urn:microsoft.com/office/officeart/2018/2/layout/IconVerticalSolidList"/>
    <dgm:cxn modelId="{9570D4BB-13A3-4D10-9EEA-4579A652B8D7}" type="presParOf" srcId="{2761D038-4632-4565-BD49-942F75E2860A}" destId="{0A5AACD4-588B-4D3A-9586-FE80AE450E1E}" srcOrd="1" destOrd="0" presId="urn:microsoft.com/office/officeart/2018/2/layout/IconVerticalSolidList"/>
    <dgm:cxn modelId="{0A1132C9-6C08-4B4B-8F7E-A3A5763E7B67}" type="presParOf" srcId="{2761D038-4632-4565-BD49-942F75E2860A}" destId="{B3BC0423-6ECC-4E08-8F35-E32003804005}" srcOrd="2" destOrd="0" presId="urn:microsoft.com/office/officeart/2018/2/layout/IconVerticalSolidList"/>
    <dgm:cxn modelId="{F826EA9A-2B3F-4A49-AA15-21F852612173}" type="presParOf" srcId="{2761D038-4632-4565-BD49-942F75E2860A}" destId="{776EE6E8-DC5A-4078-9515-121EF809DE50}" srcOrd="3" destOrd="0" presId="urn:microsoft.com/office/officeart/2018/2/layout/IconVerticalSolidList"/>
    <dgm:cxn modelId="{752EAE28-3A45-448E-8B3C-126E6062A890}" type="presParOf" srcId="{2761D038-4632-4565-BD49-942F75E2860A}" destId="{58206998-5FEC-40C5-AA86-EE24581C5745}" srcOrd="4" destOrd="0" presId="urn:microsoft.com/office/officeart/2018/2/layout/IconVerticalSolidList"/>
    <dgm:cxn modelId="{FE335432-545B-45F7-954C-101FA20DF2FF}" type="presParOf" srcId="{B7D753BE-848C-4E44-B595-CE40379D359B}" destId="{8C669240-E96F-4DF7-8344-C364DCA440FE}" srcOrd="3" destOrd="0" presId="urn:microsoft.com/office/officeart/2018/2/layout/IconVerticalSolidList"/>
    <dgm:cxn modelId="{F362FE3A-9D2C-4492-A2E0-6FFDFBE24C40}" type="presParOf" srcId="{B7D753BE-848C-4E44-B595-CE40379D359B}" destId="{663A8B66-C4D9-42FA-AB3A-122FE62496DD}" srcOrd="4" destOrd="0" presId="urn:microsoft.com/office/officeart/2018/2/layout/IconVerticalSolidList"/>
    <dgm:cxn modelId="{6E4BACCB-969C-4184-8926-4E0091A46938}" type="presParOf" srcId="{663A8B66-C4D9-42FA-AB3A-122FE62496DD}" destId="{CC3A51E3-AF0F-4CFF-B8CC-46F78164801A}" srcOrd="0" destOrd="0" presId="urn:microsoft.com/office/officeart/2018/2/layout/IconVerticalSolidList"/>
    <dgm:cxn modelId="{1BEB3FF5-77C7-440D-87CF-38EFF78D5062}" type="presParOf" srcId="{663A8B66-C4D9-42FA-AB3A-122FE62496DD}" destId="{D8BA4D2D-23F7-4ED6-85D4-EF1B322F7CD8}" srcOrd="1" destOrd="0" presId="urn:microsoft.com/office/officeart/2018/2/layout/IconVerticalSolidList"/>
    <dgm:cxn modelId="{D1B3A3A2-EF60-4DBB-924A-906EBAF89205}" type="presParOf" srcId="{663A8B66-C4D9-42FA-AB3A-122FE62496DD}" destId="{8E423BC4-912C-4305-B085-628CE1C81E14}" srcOrd="2" destOrd="0" presId="urn:microsoft.com/office/officeart/2018/2/layout/IconVerticalSolidList"/>
    <dgm:cxn modelId="{51C9169E-93ED-45D3-BF8A-2AABEA561871}" type="presParOf" srcId="{663A8B66-C4D9-42FA-AB3A-122FE62496DD}" destId="{40CA2BBE-CFC9-46D8-8092-3169AA96BEAE}" srcOrd="3" destOrd="0" presId="urn:microsoft.com/office/officeart/2018/2/layout/IconVerticalSolidList"/>
    <dgm:cxn modelId="{C70C7640-3DE6-4AB6-A066-4EF0DE645B5F}" type="presParOf" srcId="{663A8B66-C4D9-42FA-AB3A-122FE62496DD}" destId="{6D951971-84FF-4EB5-A57A-B84D1D52943B}" srcOrd="4" destOrd="0" presId="urn:microsoft.com/office/officeart/2018/2/layout/IconVerticalSolidList"/>
    <dgm:cxn modelId="{FBF807E6-384B-4BF8-8715-381EB447F871}" type="presParOf" srcId="{B7D753BE-848C-4E44-B595-CE40379D359B}" destId="{892A939B-B469-4BBE-BA6D-C79E82786B27}" srcOrd="5" destOrd="0" presId="urn:microsoft.com/office/officeart/2018/2/layout/IconVerticalSolidList"/>
    <dgm:cxn modelId="{D299BF99-DE0D-4204-A582-B82D2721A902}" type="presParOf" srcId="{B7D753BE-848C-4E44-B595-CE40379D359B}" destId="{770CCC96-F8B2-4D0D-8490-42F63B3EE98E}" srcOrd="6" destOrd="0" presId="urn:microsoft.com/office/officeart/2018/2/layout/IconVerticalSolidList"/>
    <dgm:cxn modelId="{7804183D-3771-48D4-9E64-4455FF958AEE}" type="presParOf" srcId="{770CCC96-F8B2-4D0D-8490-42F63B3EE98E}" destId="{ACBFA388-4D26-468F-B95F-BA6DF656F352}" srcOrd="0" destOrd="0" presId="urn:microsoft.com/office/officeart/2018/2/layout/IconVerticalSolidList"/>
    <dgm:cxn modelId="{A10CECAE-ECD1-4A98-9B85-16C69CC4DBBE}" type="presParOf" srcId="{770CCC96-F8B2-4D0D-8490-42F63B3EE98E}" destId="{3E39D6E1-5450-414D-A140-3F6C7CD3E1A9}" srcOrd="1" destOrd="0" presId="urn:microsoft.com/office/officeart/2018/2/layout/IconVerticalSolidList"/>
    <dgm:cxn modelId="{250D273D-AABE-4DD2-AD77-66C2D8994975}" type="presParOf" srcId="{770CCC96-F8B2-4D0D-8490-42F63B3EE98E}" destId="{67A5E6A0-9463-4199-A451-BF073C5E4253}" srcOrd="2" destOrd="0" presId="urn:microsoft.com/office/officeart/2018/2/layout/IconVerticalSolidList"/>
    <dgm:cxn modelId="{2B7E6B8B-D782-4058-8A60-8D059D2C7001}" type="presParOf" srcId="{770CCC96-F8B2-4D0D-8490-42F63B3EE98E}" destId="{171924C4-22C8-4E14-AB33-6974C7DCE777}" srcOrd="3" destOrd="0" presId="urn:microsoft.com/office/officeart/2018/2/layout/IconVerticalSolidList"/>
    <dgm:cxn modelId="{E3CA27B4-D6A8-41F9-B451-D3536042F70B}" type="presParOf" srcId="{770CCC96-F8B2-4D0D-8490-42F63B3EE98E}" destId="{67969D92-9057-4E45-BDAB-F945D1AA7245}" srcOrd="4" destOrd="0" presId="urn:microsoft.com/office/officeart/2018/2/layout/IconVerticalSolidList"/>
    <dgm:cxn modelId="{54A46004-FAEF-4004-A7A5-C0FCC3EC58E2}" type="presParOf" srcId="{B7D753BE-848C-4E44-B595-CE40379D359B}" destId="{422E4534-3190-441C-B8AA-40FD6E2167A1}" srcOrd="7" destOrd="0" presId="urn:microsoft.com/office/officeart/2018/2/layout/IconVerticalSolidList"/>
    <dgm:cxn modelId="{C07BC01F-7D15-4436-99E4-67D14C14FF7E}" type="presParOf" srcId="{B7D753BE-848C-4E44-B595-CE40379D359B}" destId="{CE5E9F91-C8FE-4B5E-A2B7-E779F6B296CE}" srcOrd="8" destOrd="0" presId="urn:microsoft.com/office/officeart/2018/2/layout/IconVerticalSolidList"/>
    <dgm:cxn modelId="{43C1D1A2-33E6-460D-8471-3E1B71C9FC71}" type="presParOf" srcId="{CE5E9F91-C8FE-4B5E-A2B7-E779F6B296CE}" destId="{FEDA60E0-FDB2-42B6-A53B-BD5C086C3835}" srcOrd="0" destOrd="0" presId="urn:microsoft.com/office/officeart/2018/2/layout/IconVerticalSolidList"/>
    <dgm:cxn modelId="{7F0E05D6-2D83-4770-9B2D-CBFAF51D0707}" type="presParOf" srcId="{CE5E9F91-C8FE-4B5E-A2B7-E779F6B296CE}" destId="{8A2D240D-DF4E-4A6C-BC71-628E9B1582C8}" srcOrd="1" destOrd="0" presId="urn:microsoft.com/office/officeart/2018/2/layout/IconVerticalSolidList"/>
    <dgm:cxn modelId="{D30125DD-E010-4215-AB2C-F5CFB47B6262}" type="presParOf" srcId="{CE5E9F91-C8FE-4B5E-A2B7-E779F6B296CE}" destId="{A939A1E1-F6B6-43E7-BB58-AC197669D6F7}" srcOrd="2" destOrd="0" presId="urn:microsoft.com/office/officeart/2018/2/layout/IconVerticalSolidList"/>
    <dgm:cxn modelId="{4C084E41-5964-4559-B341-DB38D3780F29}" type="presParOf" srcId="{CE5E9F91-C8FE-4B5E-A2B7-E779F6B296CE}" destId="{87363C4B-4F3F-431B-9BA1-9D8363DD2506}" srcOrd="3" destOrd="0" presId="urn:microsoft.com/office/officeart/2018/2/layout/IconVerticalSolidList"/>
    <dgm:cxn modelId="{67B15F7F-95D5-4829-AAD2-24193504E4F8}" type="presParOf" srcId="{CE5E9F91-C8FE-4B5E-A2B7-E779F6B296CE}" destId="{AA06212F-977A-4265-8674-2AA4F627911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E1547-752A-4B24-AF11-69969E34C633}">
      <dsp:nvSpPr>
        <dsp:cNvPr id="0" name=""/>
        <dsp:cNvSpPr/>
      </dsp:nvSpPr>
      <dsp:spPr>
        <a:xfrm>
          <a:off x="0" y="1756"/>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B0D4C-2076-4804-BF57-29BFA5234379}">
      <dsp:nvSpPr>
        <dsp:cNvPr id="0" name=""/>
        <dsp:cNvSpPr/>
      </dsp:nvSpPr>
      <dsp:spPr>
        <a:xfrm>
          <a:off x="269305" y="202066"/>
          <a:ext cx="489645" cy="489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00E82C-4266-4FB5-B6DE-4E1E5D6F2F04}">
      <dsp:nvSpPr>
        <dsp:cNvPr id="0" name=""/>
        <dsp:cNvSpPr/>
      </dsp:nvSpPr>
      <dsp:spPr>
        <a:xfrm>
          <a:off x="1028256" y="1756"/>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Denne presentasjonen er en forberedelse og innføring til ledere som skal gjennomføre medarbeidersamtaler.</a:t>
          </a:r>
          <a:endParaRPr lang="en-US" sz="2200" kern="1200"/>
        </a:p>
      </dsp:txBody>
      <dsp:txXfrm>
        <a:off x="1028256" y="1756"/>
        <a:ext cx="10073130" cy="890265"/>
      </dsp:txXfrm>
    </dsp:sp>
    <dsp:sp modelId="{4F18E605-AC00-47F9-BF9A-99F82F2EBA1D}">
      <dsp:nvSpPr>
        <dsp:cNvPr id="0" name=""/>
        <dsp:cNvSpPr/>
      </dsp:nvSpPr>
      <dsp:spPr>
        <a:xfrm>
          <a:off x="0" y="1114588"/>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8296F-1928-466C-83BF-BE675B11C753}">
      <dsp:nvSpPr>
        <dsp:cNvPr id="0" name=""/>
        <dsp:cNvSpPr/>
      </dsp:nvSpPr>
      <dsp:spPr>
        <a:xfrm>
          <a:off x="269305" y="1314898"/>
          <a:ext cx="489645" cy="489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95129-FAFC-4603-9D62-1BABC4C9028F}">
      <dsp:nvSpPr>
        <dsp:cNvPr id="0" name=""/>
        <dsp:cNvSpPr/>
      </dsp:nvSpPr>
      <dsp:spPr>
        <a:xfrm>
          <a:off x="1028256" y="1114588"/>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HR kan bruke presentasjonen i opplæring av </a:t>
          </a:r>
          <a:r>
            <a:rPr lang="nb-NO" sz="2200" kern="1200">
              <a:latin typeface="Arial" panose="020B0604020202020204"/>
            </a:rPr>
            <a:t>ledere</a:t>
          </a:r>
          <a:r>
            <a:rPr lang="nb-NO" sz="2200" kern="1200"/>
            <a:t>, eller leder kan selv lese </a:t>
          </a:r>
          <a:r>
            <a:rPr lang="nb-NO" sz="2200" kern="1200">
              <a:latin typeface="Arial" panose="020B0604020202020204"/>
            </a:rPr>
            <a:t>gjennom</a:t>
          </a:r>
          <a:r>
            <a:rPr lang="nb-NO" sz="2200" kern="1200"/>
            <a:t> som en forberedelse til gjennomføring av medarbeidersamtaler. </a:t>
          </a:r>
          <a:endParaRPr lang="en-US" sz="2200" kern="1200"/>
        </a:p>
      </dsp:txBody>
      <dsp:txXfrm>
        <a:off x="1028256" y="1114588"/>
        <a:ext cx="10073130" cy="890265"/>
      </dsp:txXfrm>
    </dsp:sp>
    <dsp:sp modelId="{9D1151CF-B87B-4532-8720-58A0CFB62C95}">
      <dsp:nvSpPr>
        <dsp:cNvPr id="0" name=""/>
        <dsp:cNvSpPr/>
      </dsp:nvSpPr>
      <dsp:spPr>
        <a:xfrm>
          <a:off x="0" y="2227420"/>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15198-E91C-4714-BBE9-ADC0DF12816E}">
      <dsp:nvSpPr>
        <dsp:cNvPr id="0" name=""/>
        <dsp:cNvSpPr/>
      </dsp:nvSpPr>
      <dsp:spPr>
        <a:xfrm>
          <a:off x="269305" y="2427729"/>
          <a:ext cx="489645" cy="4896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E8B7BA-3374-4A7F-AD03-AF645A7C7C06}">
      <dsp:nvSpPr>
        <dsp:cNvPr id="0" name=""/>
        <dsp:cNvSpPr/>
      </dsp:nvSpPr>
      <dsp:spPr>
        <a:xfrm>
          <a:off x="1028256" y="2227420"/>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Presentasjonen inneholder oversikt over oppgaver og ansvarsfordeling</a:t>
          </a:r>
          <a:endParaRPr lang="en-US" sz="2200" kern="1200"/>
        </a:p>
      </dsp:txBody>
      <dsp:txXfrm>
        <a:off x="1028256" y="2227420"/>
        <a:ext cx="10073130" cy="890265"/>
      </dsp:txXfrm>
    </dsp:sp>
    <dsp:sp modelId="{5AF83568-C154-4C3B-B2BD-2940518C411E}">
      <dsp:nvSpPr>
        <dsp:cNvPr id="0" name=""/>
        <dsp:cNvSpPr/>
      </dsp:nvSpPr>
      <dsp:spPr>
        <a:xfrm>
          <a:off x="0" y="3340251"/>
          <a:ext cx="11101387"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7BEB3-0FB7-42AB-B193-FEDACE7E68B1}">
      <dsp:nvSpPr>
        <dsp:cNvPr id="0" name=""/>
        <dsp:cNvSpPr/>
      </dsp:nvSpPr>
      <dsp:spPr>
        <a:xfrm>
          <a:off x="269305" y="3540561"/>
          <a:ext cx="489645" cy="4896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19A2B-4C65-4A7D-B488-C1582120CF3C}">
      <dsp:nvSpPr>
        <dsp:cNvPr id="0" name=""/>
        <dsp:cNvSpPr/>
      </dsp:nvSpPr>
      <dsp:spPr>
        <a:xfrm>
          <a:off x="1028256" y="3340251"/>
          <a:ext cx="10073130"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Lysarkene inneholder manus, se notatene under hver slide. Manuset kan HR bruke i opplæring av ledere, eller ledere kan selv lese det.</a:t>
          </a:r>
          <a:endParaRPr lang="en-US" sz="2200" kern="1200"/>
        </a:p>
      </dsp:txBody>
      <dsp:txXfrm>
        <a:off x="1028256" y="3340251"/>
        <a:ext cx="10073130" cy="890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00E6E-893F-4F37-AA83-41885D080F0D}">
      <dsp:nvSpPr>
        <dsp:cNvPr id="0" name=""/>
        <dsp:cNvSpPr/>
      </dsp:nvSpPr>
      <dsp:spPr>
        <a:xfrm rot="5400000">
          <a:off x="7278226" y="-3212885"/>
          <a:ext cx="541433" cy="71048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nb-NO" sz="1600" kern="1200"/>
            <a:t>Ansatte som føler seg hørt og verdsatt, er mer engasjerte og lojale. </a:t>
          </a:r>
          <a:endParaRPr lang="en-US" sz="1600" kern="1200"/>
        </a:p>
      </dsp:txBody>
      <dsp:txXfrm rot="-5400000">
        <a:off x="3996500" y="95272"/>
        <a:ext cx="7078456" cy="488571"/>
      </dsp:txXfrm>
    </dsp:sp>
    <dsp:sp modelId="{24A202ED-F5EE-4DF0-B7C1-C534CAF93614}">
      <dsp:nvSpPr>
        <dsp:cNvPr id="0" name=""/>
        <dsp:cNvSpPr/>
      </dsp:nvSpPr>
      <dsp:spPr>
        <a:xfrm>
          <a:off x="0" y="1162"/>
          <a:ext cx="3996499" cy="6767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chemeClr val="bg1"/>
              </a:solidFill>
            </a:rPr>
            <a:t>Øker motivasjon og lojalitet  </a:t>
          </a:r>
          <a:endParaRPr lang="en-US" sz="2000" kern="1200" dirty="0">
            <a:solidFill>
              <a:schemeClr val="bg1"/>
            </a:solidFill>
          </a:endParaRPr>
        </a:p>
      </dsp:txBody>
      <dsp:txXfrm>
        <a:off x="33038" y="34200"/>
        <a:ext cx="3930423" cy="610715"/>
      </dsp:txXfrm>
    </dsp:sp>
    <dsp:sp modelId="{F514D2E1-C8CA-4B31-8B22-FE3436148524}">
      <dsp:nvSpPr>
        <dsp:cNvPr id="0" name=""/>
        <dsp:cNvSpPr/>
      </dsp:nvSpPr>
      <dsp:spPr>
        <a:xfrm rot="5400000">
          <a:off x="7278226" y="-2502254"/>
          <a:ext cx="541433" cy="71048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nb-NO" sz="1600" kern="1200"/>
            <a:t>Regelmessige samtaler bidrar til en åpen kommunikasjon og økt </a:t>
          </a:r>
          <a:r>
            <a:rPr lang="nb-NO" sz="1600" kern="1200">
              <a:latin typeface="Arial" panose="020B0604020202020204"/>
            </a:rPr>
            <a:t>tillit.</a:t>
          </a:r>
          <a:r>
            <a:rPr lang="nb-NO" sz="1600" kern="1200"/>
            <a:t> </a:t>
          </a:r>
          <a:endParaRPr lang="en-US" sz="1600" kern="1200"/>
        </a:p>
      </dsp:txBody>
      <dsp:txXfrm rot="-5400000">
        <a:off x="3996500" y="805903"/>
        <a:ext cx="7078456" cy="488571"/>
      </dsp:txXfrm>
    </dsp:sp>
    <dsp:sp modelId="{1F37CB9A-556C-4C18-BEDF-1B4C17207B5A}">
      <dsp:nvSpPr>
        <dsp:cNvPr id="0" name=""/>
        <dsp:cNvSpPr/>
      </dsp:nvSpPr>
      <dsp:spPr>
        <a:xfrm>
          <a:off x="0" y="711793"/>
          <a:ext cx="3996499" cy="6767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a:t>Forbedrer arbeidsmiljøet  </a:t>
          </a:r>
          <a:endParaRPr lang="en-US" sz="2000" kern="1200"/>
        </a:p>
      </dsp:txBody>
      <dsp:txXfrm>
        <a:off x="33038" y="744831"/>
        <a:ext cx="3930423" cy="610715"/>
      </dsp:txXfrm>
    </dsp:sp>
    <dsp:sp modelId="{2E90C950-A52F-4DAB-96AB-1D3D6DB4627C}">
      <dsp:nvSpPr>
        <dsp:cNvPr id="0" name=""/>
        <dsp:cNvSpPr/>
      </dsp:nvSpPr>
      <dsp:spPr>
        <a:xfrm rot="5400000">
          <a:off x="7278226" y="-1791622"/>
          <a:ext cx="541433" cy="71048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nb-NO" sz="1600" kern="1200">
              <a:latin typeface="Arial" panose="020B0604020202020204"/>
            </a:rPr>
            <a:t>Samtalen sikrer</a:t>
          </a:r>
          <a:r>
            <a:rPr lang="nb-NO" sz="1600" kern="1200"/>
            <a:t> at medarbeidere og ledere har en felles forståelse av oppgaver og retning.</a:t>
          </a:r>
          <a:endParaRPr lang="en-US" sz="1600" kern="1200"/>
        </a:p>
      </dsp:txBody>
      <dsp:txXfrm rot="-5400000">
        <a:off x="3996500" y="1516535"/>
        <a:ext cx="7078456" cy="488571"/>
      </dsp:txXfrm>
    </dsp:sp>
    <dsp:sp modelId="{2069245B-D76D-4B73-9B33-A99DCBF0FCDD}">
      <dsp:nvSpPr>
        <dsp:cNvPr id="0" name=""/>
        <dsp:cNvSpPr/>
      </dsp:nvSpPr>
      <dsp:spPr>
        <a:xfrm>
          <a:off x="0" y="1422425"/>
          <a:ext cx="3996499" cy="6767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a:t>Gir tydelige mål og forventninger </a:t>
          </a:r>
          <a:endParaRPr lang="en-US" sz="2000" kern="1200"/>
        </a:p>
      </dsp:txBody>
      <dsp:txXfrm>
        <a:off x="33038" y="1455463"/>
        <a:ext cx="3930423" cy="610715"/>
      </dsp:txXfrm>
    </dsp:sp>
    <dsp:sp modelId="{0BF4626C-B84C-4B71-971A-865E308CCEDB}">
      <dsp:nvSpPr>
        <dsp:cNvPr id="0" name=""/>
        <dsp:cNvSpPr/>
      </dsp:nvSpPr>
      <dsp:spPr>
        <a:xfrm rot="5400000">
          <a:off x="7278226" y="-1080991"/>
          <a:ext cx="541433" cy="71048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nb-NO" sz="1600" kern="1200">
              <a:latin typeface="Arial" panose="020B0604020202020204"/>
            </a:rPr>
            <a:t>Samtalen gir</a:t>
          </a:r>
          <a:r>
            <a:rPr lang="nb-NO" sz="1600" kern="1200"/>
            <a:t> mulighet </a:t>
          </a:r>
          <a:r>
            <a:rPr lang="nb-NO" sz="1600" kern="1200">
              <a:latin typeface="Arial" panose="020B0604020202020204"/>
            </a:rPr>
            <a:t>for</a:t>
          </a:r>
          <a:r>
            <a:rPr lang="nb-NO" sz="1600" kern="1200"/>
            <a:t> å identifisere læringsbehov og karrieremuligheter. </a:t>
          </a:r>
          <a:endParaRPr lang="en-US" sz="1600" kern="1200"/>
        </a:p>
      </dsp:txBody>
      <dsp:txXfrm rot="-5400000">
        <a:off x="3996500" y="2227166"/>
        <a:ext cx="7078456" cy="488571"/>
      </dsp:txXfrm>
    </dsp:sp>
    <dsp:sp modelId="{61CECBBA-70C4-40D8-B68A-8F7CF15BCDF3}">
      <dsp:nvSpPr>
        <dsp:cNvPr id="0" name=""/>
        <dsp:cNvSpPr/>
      </dsp:nvSpPr>
      <dsp:spPr>
        <a:xfrm>
          <a:off x="0" y="2133056"/>
          <a:ext cx="3996499" cy="6767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a:t>Styrker faglig og personlig utvikling </a:t>
          </a:r>
          <a:endParaRPr lang="en-US" sz="2000" kern="1200"/>
        </a:p>
      </dsp:txBody>
      <dsp:txXfrm>
        <a:off x="33038" y="2166094"/>
        <a:ext cx="3930423" cy="610715"/>
      </dsp:txXfrm>
    </dsp:sp>
    <dsp:sp modelId="{5B2EF7F6-76D3-4E79-A94C-3B5A4B580DC7}">
      <dsp:nvSpPr>
        <dsp:cNvPr id="0" name=""/>
        <dsp:cNvSpPr/>
      </dsp:nvSpPr>
      <dsp:spPr>
        <a:xfrm rot="5400000">
          <a:off x="7278226" y="-370359"/>
          <a:ext cx="541433" cy="71048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nb-NO" sz="1600" kern="1200"/>
            <a:t>48 </a:t>
          </a:r>
          <a:r>
            <a:rPr lang="nb-NO" sz="1600" kern="1200">
              <a:latin typeface="Arial" panose="020B0604020202020204"/>
            </a:rPr>
            <a:t>prosent*</a:t>
          </a:r>
          <a:r>
            <a:rPr lang="nb-NO" sz="1600" kern="1200"/>
            <a:t> opplever at samtalene ikke fører til forbedring i arbeidssituasjonen. </a:t>
          </a:r>
          <a:endParaRPr lang="en-US" sz="1600" kern="1200"/>
        </a:p>
      </dsp:txBody>
      <dsp:txXfrm rot="-5400000">
        <a:off x="3996500" y="2937798"/>
        <a:ext cx="7078456" cy="488571"/>
      </dsp:txXfrm>
    </dsp:sp>
    <dsp:sp modelId="{2672F108-5269-4EB8-B232-D64C7058201E}">
      <dsp:nvSpPr>
        <dsp:cNvPr id="0" name=""/>
        <dsp:cNvSpPr/>
      </dsp:nvSpPr>
      <dsp:spPr>
        <a:xfrm>
          <a:off x="0" y="2843688"/>
          <a:ext cx="3996499" cy="6767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a:t>Krever god oppfølging  </a:t>
          </a:r>
          <a:endParaRPr lang="en-US" sz="2000" kern="1200"/>
        </a:p>
      </dsp:txBody>
      <dsp:txXfrm>
        <a:off x="33038" y="2876726"/>
        <a:ext cx="3930423" cy="610715"/>
      </dsp:txXfrm>
    </dsp:sp>
    <dsp:sp modelId="{F701D33C-4D5D-4B1D-B23B-9FD9736A8521}">
      <dsp:nvSpPr>
        <dsp:cNvPr id="0" name=""/>
        <dsp:cNvSpPr/>
      </dsp:nvSpPr>
      <dsp:spPr>
        <a:xfrm rot="5400000">
          <a:off x="7278226" y="340271"/>
          <a:ext cx="541433" cy="7104887"/>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nb-NO" sz="1600" kern="1200"/>
            <a:t>Kun 53 </a:t>
          </a:r>
          <a:r>
            <a:rPr lang="nb-NO" sz="1600" kern="1200">
              <a:latin typeface="Arial" panose="020B0604020202020204"/>
            </a:rPr>
            <a:t>prosent*</a:t>
          </a:r>
          <a:r>
            <a:rPr lang="nb-NO" sz="1600" kern="1200"/>
            <a:t> av ledere og HR-ansatte mener medarbeidersamtaler har god nytte.</a:t>
          </a:r>
          <a:endParaRPr lang="en-US" sz="1600" kern="1200"/>
        </a:p>
      </dsp:txBody>
      <dsp:txXfrm rot="-5400000">
        <a:off x="3996500" y="3648429"/>
        <a:ext cx="7078456" cy="488571"/>
      </dsp:txXfrm>
    </dsp:sp>
    <dsp:sp modelId="{31256B24-ACD4-4B8A-9443-D076EA136CE5}">
      <dsp:nvSpPr>
        <dsp:cNvPr id="0" name=""/>
        <dsp:cNvSpPr/>
      </dsp:nvSpPr>
      <dsp:spPr>
        <a:xfrm>
          <a:off x="0" y="3554319"/>
          <a:ext cx="3996499" cy="6767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b-NO" sz="2000" kern="1200"/>
            <a:t>Krever gode forberedelser </a:t>
          </a:r>
          <a:endParaRPr lang="en-US" sz="2000" kern="1200"/>
        </a:p>
      </dsp:txBody>
      <dsp:txXfrm>
        <a:off x="33038" y="3587357"/>
        <a:ext cx="3930423" cy="610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A5CFB-EF8D-4A5D-B03D-441E3E292B5C}">
      <dsp:nvSpPr>
        <dsp:cNvPr id="0" name=""/>
        <dsp:cNvSpPr/>
      </dsp:nvSpPr>
      <dsp:spPr>
        <a:xfrm>
          <a:off x="110616" y="1730477"/>
          <a:ext cx="833582" cy="83358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FE8FF-BBBF-4CEB-8347-19CC617F5967}">
      <dsp:nvSpPr>
        <dsp:cNvPr id="0" name=""/>
        <dsp:cNvSpPr/>
      </dsp:nvSpPr>
      <dsp:spPr>
        <a:xfrm>
          <a:off x="285669" y="1905530"/>
          <a:ext cx="483477" cy="4834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A9A70-C608-45FB-9360-E71F2E323DF7}">
      <dsp:nvSpPr>
        <dsp:cNvPr id="0" name=""/>
        <dsp:cNvSpPr/>
      </dsp:nvSpPr>
      <dsp:spPr>
        <a:xfrm>
          <a:off x="1122824" y="1730477"/>
          <a:ext cx="1964872" cy="83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nb-NO" sz="2000" kern="1200"/>
            <a:t>Konkretisere virksomhetens og enhetens mål</a:t>
          </a:r>
          <a:endParaRPr lang="en-US" sz="2000" kern="1200"/>
        </a:p>
      </dsp:txBody>
      <dsp:txXfrm>
        <a:off x="1122824" y="1730477"/>
        <a:ext cx="1964872" cy="833582"/>
      </dsp:txXfrm>
    </dsp:sp>
    <dsp:sp modelId="{EACAA2CD-82A5-4B51-B55A-5E54F591EBC3}">
      <dsp:nvSpPr>
        <dsp:cNvPr id="0" name=""/>
        <dsp:cNvSpPr/>
      </dsp:nvSpPr>
      <dsp:spPr>
        <a:xfrm>
          <a:off x="3430060" y="1730477"/>
          <a:ext cx="833582" cy="83358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ED0F9-CBA1-46CF-A5A1-63DD2361ADDE}">
      <dsp:nvSpPr>
        <dsp:cNvPr id="0" name=""/>
        <dsp:cNvSpPr/>
      </dsp:nvSpPr>
      <dsp:spPr>
        <a:xfrm>
          <a:off x="3605112" y="1905530"/>
          <a:ext cx="483477" cy="4834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DFD397-A630-4E0D-877E-6A19C75DCF3E}">
      <dsp:nvSpPr>
        <dsp:cNvPr id="0" name=""/>
        <dsp:cNvSpPr/>
      </dsp:nvSpPr>
      <dsp:spPr>
        <a:xfrm>
          <a:off x="4442267" y="1730477"/>
          <a:ext cx="1964872" cy="83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nb-NO" sz="2000" kern="1200"/>
            <a:t>Få fram enhetens utviklingsbehov</a:t>
          </a:r>
          <a:endParaRPr lang="en-US" sz="2000" kern="1200"/>
        </a:p>
      </dsp:txBody>
      <dsp:txXfrm>
        <a:off x="4442267" y="1730477"/>
        <a:ext cx="1964872" cy="833582"/>
      </dsp:txXfrm>
    </dsp:sp>
    <dsp:sp modelId="{9DCA2A49-1CC6-4D4E-B8E9-7A2236EF5041}">
      <dsp:nvSpPr>
        <dsp:cNvPr id="0" name=""/>
        <dsp:cNvSpPr/>
      </dsp:nvSpPr>
      <dsp:spPr>
        <a:xfrm>
          <a:off x="41559" y="3137716"/>
          <a:ext cx="833582" cy="83358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35738-C091-435D-A461-9E146B3E60FE}">
      <dsp:nvSpPr>
        <dsp:cNvPr id="0" name=""/>
        <dsp:cNvSpPr/>
      </dsp:nvSpPr>
      <dsp:spPr>
        <a:xfrm>
          <a:off x="238165" y="3293768"/>
          <a:ext cx="483477" cy="4834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C39E99-30CD-4BB6-A409-381CDBC19CB6}">
      <dsp:nvSpPr>
        <dsp:cNvPr id="0" name=""/>
        <dsp:cNvSpPr/>
      </dsp:nvSpPr>
      <dsp:spPr>
        <a:xfrm>
          <a:off x="1112701" y="3217990"/>
          <a:ext cx="4882295" cy="83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nb-NO" sz="2000" kern="1200"/>
            <a:t>Tilrettelegge for en god prosess for medarbeidersamtalene, slik at du og  medarbeiderne kan forberede seg godt</a:t>
          </a:r>
          <a:endParaRPr lang="en-US" sz="2000" kern="1200"/>
        </a:p>
      </dsp:txBody>
      <dsp:txXfrm>
        <a:off x="1112701" y="3217990"/>
        <a:ext cx="4882295" cy="833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6D03B-0EAB-4065-A683-C3C567C093FE}">
      <dsp:nvSpPr>
        <dsp:cNvPr id="0" name=""/>
        <dsp:cNvSpPr/>
      </dsp:nvSpPr>
      <dsp:spPr>
        <a:xfrm>
          <a:off x="0" y="1756"/>
          <a:ext cx="5418138"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5A096-9BFA-410F-90BE-CA87C0FCE44B}">
      <dsp:nvSpPr>
        <dsp:cNvPr id="0" name=""/>
        <dsp:cNvSpPr/>
      </dsp:nvSpPr>
      <dsp:spPr>
        <a:xfrm>
          <a:off x="269305" y="202066"/>
          <a:ext cx="489646" cy="489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3BB1E-E338-46F0-9ECF-652B53944B9F}">
      <dsp:nvSpPr>
        <dsp:cNvPr id="0" name=""/>
        <dsp:cNvSpPr/>
      </dsp:nvSpPr>
      <dsp:spPr>
        <a:xfrm>
          <a:off x="1028256" y="1756"/>
          <a:ext cx="4389881"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Konkretisere mål</a:t>
          </a:r>
          <a:endParaRPr lang="en-US" sz="2200" kern="1200"/>
        </a:p>
      </dsp:txBody>
      <dsp:txXfrm>
        <a:off x="1028256" y="1756"/>
        <a:ext cx="4389881" cy="890265"/>
      </dsp:txXfrm>
    </dsp:sp>
    <dsp:sp modelId="{F9DEB76A-F717-46BD-9FC6-00CB6B46CD63}">
      <dsp:nvSpPr>
        <dsp:cNvPr id="0" name=""/>
        <dsp:cNvSpPr/>
      </dsp:nvSpPr>
      <dsp:spPr>
        <a:xfrm>
          <a:off x="0" y="1114588"/>
          <a:ext cx="5418138"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BFF27-3A19-47FB-AD31-BA5169ED6503}">
      <dsp:nvSpPr>
        <dsp:cNvPr id="0" name=""/>
        <dsp:cNvSpPr/>
      </dsp:nvSpPr>
      <dsp:spPr>
        <a:xfrm>
          <a:off x="269305" y="1314898"/>
          <a:ext cx="489646" cy="4896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0D3024-9236-474D-A849-D72A1301FCCF}">
      <dsp:nvSpPr>
        <dsp:cNvPr id="0" name=""/>
        <dsp:cNvSpPr/>
      </dsp:nvSpPr>
      <dsp:spPr>
        <a:xfrm>
          <a:off x="1028256" y="1114588"/>
          <a:ext cx="4389881"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Avklare utviklingsbehov </a:t>
          </a:r>
          <a:endParaRPr lang="en-US" sz="2200" kern="1200"/>
        </a:p>
      </dsp:txBody>
      <dsp:txXfrm>
        <a:off x="1028256" y="1114588"/>
        <a:ext cx="4389881" cy="890265"/>
      </dsp:txXfrm>
    </dsp:sp>
    <dsp:sp modelId="{2A1A20BF-ACCD-4462-8908-D78EB09B3088}">
      <dsp:nvSpPr>
        <dsp:cNvPr id="0" name=""/>
        <dsp:cNvSpPr/>
      </dsp:nvSpPr>
      <dsp:spPr>
        <a:xfrm>
          <a:off x="0" y="2227420"/>
          <a:ext cx="5418138"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85A26-B171-41E5-B137-AF75737CDACE}">
      <dsp:nvSpPr>
        <dsp:cNvPr id="0" name=""/>
        <dsp:cNvSpPr/>
      </dsp:nvSpPr>
      <dsp:spPr>
        <a:xfrm>
          <a:off x="269305" y="2427730"/>
          <a:ext cx="489646" cy="4896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92C323-6C21-428F-9FF7-B5229EFABB2F}">
      <dsp:nvSpPr>
        <dsp:cNvPr id="0" name=""/>
        <dsp:cNvSpPr/>
      </dsp:nvSpPr>
      <dsp:spPr>
        <a:xfrm>
          <a:off x="1028256" y="2227420"/>
          <a:ext cx="4389881"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Tilrettelegge prosessen</a:t>
          </a:r>
          <a:endParaRPr lang="en-US" sz="2200" kern="1200"/>
        </a:p>
      </dsp:txBody>
      <dsp:txXfrm>
        <a:off x="1028256" y="2227420"/>
        <a:ext cx="4389881" cy="890265"/>
      </dsp:txXfrm>
    </dsp:sp>
    <dsp:sp modelId="{E0B17B64-2C90-48AB-B7E9-F8C2CEDCAEE8}">
      <dsp:nvSpPr>
        <dsp:cNvPr id="0" name=""/>
        <dsp:cNvSpPr/>
      </dsp:nvSpPr>
      <dsp:spPr>
        <a:xfrm>
          <a:off x="0" y="3340252"/>
          <a:ext cx="5418138" cy="8902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48A0B-7423-4EAE-AC3D-1ED8209ED0DD}">
      <dsp:nvSpPr>
        <dsp:cNvPr id="0" name=""/>
        <dsp:cNvSpPr/>
      </dsp:nvSpPr>
      <dsp:spPr>
        <a:xfrm>
          <a:off x="269305" y="3540562"/>
          <a:ext cx="489646" cy="4896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B6063-967B-4967-82FB-53D8E517BB0B}">
      <dsp:nvSpPr>
        <dsp:cNvPr id="0" name=""/>
        <dsp:cNvSpPr/>
      </dsp:nvSpPr>
      <dsp:spPr>
        <a:xfrm>
          <a:off x="1028256" y="3340252"/>
          <a:ext cx="4389881" cy="89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20" tIns="94220" rIns="94220" bIns="94220" numCol="1" spcCol="1270" anchor="ctr" anchorCtr="0">
          <a:noAutofit/>
        </a:bodyPr>
        <a:lstStyle/>
        <a:p>
          <a:pPr marL="0" lvl="0" indent="0" algn="l" defTabSz="977900">
            <a:lnSpc>
              <a:spcPct val="100000"/>
            </a:lnSpc>
            <a:spcBef>
              <a:spcPct val="0"/>
            </a:spcBef>
            <a:spcAft>
              <a:spcPct val="35000"/>
            </a:spcAft>
            <a:buNone/>
          </a:pPr>
          <a:r>
            <a:rPr lang="nb-NO" sz="2200" kern="1200"/>
            <a:t>Forberede den enkelte samtale. </a:t>
          </a:r>
          <a:endParaRPr lang="en-US" sz="2200" kern="1200"/>
        </a:p>
      </dsp:txBody>
      <dsp:txXfrm>
        <a:off x="1028256" y="3340252"/>
        <a:ext cx="4389881" cy="890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3B7C6-72F2-4392-8DCA-65CEFC628857}">
      <dsp:nvSpPr>
        <dsp:cNvPr id="0" name=""/>
        <dsp:cNvSpPr/>
      </dsp:nvSpPr>
      <dsp:spPr>
        <a:xfrm>
          <a:off x="0" y="99687"/>
          <a:ext cx="6964363" cy="760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Skap felles forståelse for målet med samtalen</a:t>
          </a:r>
          <a:endParaRPr lang="en-US" sz="2000" kern="1200"/>
        </a:p>
      </dsp:txBody>
      <dsp:txXfrm>
        <a:off x="37125" y="136812"/>
        <a:ext cx="6890113" cy="686250"/>
      </dsp:txXfrm>
    </dsp:sp>
    <dsp:sp modelId="{5BB4458F-D9E4-4EB3-83B9-797EA6ABD218}">
      <dsp:nvSpPr>
        <dsp:cNvPr id="0" name=""/>
        <dsp:cNvSpPr/>
      </dsp:nvSpPr>
      <dsp:spPr>
        <a:xfrm>
          <a:off x="0" y="917787"/>
          <a:ext cx="6964363" cy="760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Sikre at medarbeideren føler seg trygg og bekvem</a:t>
          </a:r>
          <a:endParaRPr lang="en-US" sz="2000" kern="1200"/>
        </a:p>
      </dsp:txBody>
      <dsp:txXfrm>
        <a:off x="37125" y="954912"/>
        <a:ext cx="6890113" cy="686250"/>
      </dsp:txXfrm>
    </dsp:sp>
    <dsp:sp modelId="{36A513AF-08EF-4DDF-A263-5BC38648B7CD}">
      <dsp:nvSpPr>
        <dsp:cNvPr id="0" name=""/>
        <dsp:cNvSpPr/>
      </dsp:nvSpPr>
      <dsp:spPr>
        <a:xfrm>
          <a:off x="0" y="1735887"/>
          <a:ext cx="6964363" cy="760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nb-NO" sz="2000" kern="1200">
              <a:latin typeface="Arial" panose="020B0604020202020204"/>
            </a:rPr>
            <a:t>Ha en åpen og likeverdig samtale</a:t>
          </a:r>
          <a:r>
            <a:rPr lang="nb-NO" sz="2000" kern="1200"/>
            <a:t>, men </a:t>
          </a:r>
          <a:r>
            <a:rPr lang="nb-NO" sz="2000" kern="1200">
              <a:latin typeface="Arial" panose="020B0604020202020204"/>
            </a:rPr>
            <a:t>du som </a:t>
          </a:r>
          <a:r>
            <a:rPr lang="nb-NO" sz="2000" kern="1200"/>
            <a:t>leder styrer samtalen</a:t>
          </a:r>
          <a:endParaRPr lang="en-US" sz="2000" kern="1200"/>
        </a:p>
      </dsp:txBody>
      <dsp:txXfrm>
        <a:off x="37125" y="1773012"/>
        <a:ext cx="6890113" cy="686250"/>
      </dsp:txXfrm>
    </dsp:sp>
    <dsp:sp modelId="{5B726FFE-F443-4D01-A7BB-6A520A3CA8EC}">
      <dsp:nvSpPr>
        <dsp:cNvPr id="0" name=""/>
        <dsp:cNvSpPr/>
      </dsp:nvSpPr>
      <dsp:spPr>
        <a:xfrm>
          <a:off x="0" y="2553987"/>
          <a:ext cx="6964363" cy="760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nb-NO" sz="2000" kern="1200">
              <a:latin typeface="Arial" panose="020B0604020202020204"/>
            </a:rPr>
            <a:t>Gi konstruktive</a:t>
          </a:r>
          <a:r>
            <a:rPr lang="nb-NO" sz="2000" kern="1200"/>
            <a:t> tilbakemeldinger</a:t>
          </a:r>
          <a:endParaRPr lang="en-US" sz="2000" kern="1200"/>
        </a:p>
      </dsp:txBody>
      <dsp:txXfrm>
        <a:off x="37125" y="2591112"/>
        <a:ext cx="6890113" cy="686250"/>
      </dsp:txXfrm>
    </dsp:sp>
    <dsp:sp modelId="{71F1EDA8-3707-404F-AE74-543EEFB9724F}">
      <dsp:nvSpPr>
        <dsp:cNvPr id="0" name=""/>
        <dsp:cNvSpPr/>
      </dsp:nvSpPr>
      <dsp:spPr>
        <a:xfrm>
          <a:off x="0" y="3372087"/>
          <a:ext cx="6964363" cy="760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Vær interessert i medarbeiders motivasjon</a:t>
          </a:r>
          <a:endParaRPr lang="en-US" sz="2000" kern="1200"/>
        </a:p>
      </dsp:txBody>
      <dsp:txXfrm>
        <a:off x="37125" y="3409212"/>
        <a:ext cx="6890113" cy="686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EBF50-0F71-4847-97B9-579858E48A6C}">
      <dsp:nvSpPr>
        <dsp:cNvPr id="0" name=""/>
        <dsp:cNvSpPr/>
      </dsp:nvSpPr>
      <dsp:spPr>
        <a:xfrm>
          <a:off x="722193" y="451136"/>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7FCE9-8F7F-4A13-B146-6A8C3E497D32}">
      <dsp:nvSpPr>
        <dsp:cNvPr id="0" name=""/>
        <dsp:cNvSpPr/>
      </dsp:nvSpPr>
      <dsp:spPr>
        <a:xfrm>
          <a:off x="1146318" y="875261"/>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F8B4A7-E261-4886-8B24-91FD5B047550}">
      <dsp:nvSpPr>
        <dsp:cNvPr id="0" name=""/>
        <dsp:cNvSpPr/>
      </dsp:nvSpPr>
      <dsp:spPr>
        <a:xfrm>
          <a:off x="86006" y="306113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b-NO" sz="2400" kern="1200" cap="none"/>
            <a:t>Følg opp den enkelte medarbeider</a:t>
          </a:r>
          <a:endParaRPr lang="en-US" sz="2400" kern="1200" cap="none"/>
        </a:p>
      </dsp:txBody>
      <dsp:txXfrm>
        <a:off x="86006" y="3061137"/>
        <a:ext cx="3262500" cy="720000"/>
      </dsp:txXfrm>
    </dsp:sp>
    <dsp:sp modelId="{D9C713F2-C088-4300-8A0E-69BFB25FAB6D}">
      <dsp:nvSpPr>
        <dsp:cNvPr id="0" name=""/>
        <dsp:cNvSpPr/>
      </dsp:nvSpPr>
      <dsp:spPr>
        <a:xfrm>
          <a:off x="4555631" y="451136"/>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80189-1490-4D95-A151-9DD99BF37758}">
      <dsp:nvSpPr>
        <dsp:cNvPr id="0" name=""/>
        <dsp:cNvSpPr/>
      </dsp:nvSpPr>
      <dsp:spPr>
        <a:xfrm>
          <a:off x="4979756" y="875261"/>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237A7-3E4B-4D0E-9393-C8DDA60377F2}">
      <dsp:nvSpPr>
        <dsp:cNvPr id="0" name=""/>
        <dsp:cNvSpPr/>
      </dsp:nvSpPr>
      <dsp:spPr>
        <a:xfrm>
          <a:off x="3919443" y="306113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b-NO" sz="2400" kern="1200" cap="none"/>
            <a:t>Følg opp spesielle saker</a:t>
          </a:r>
          <a:endParaRPr lang="en-US" sz="2400" kern="1200" cap="none"/>
        </a:p>
      </dsp:txBody>
      <dsp:txXfrm>
        <a:off x="3919443" y="3061137"/>
        <a:ext cx="3262500" cy="720000"/>
      </dsp:txXfrm>
    </dsp:sp>
    <dsp:sp modelId="{7B7C7602-4738-4E84-880A-F4A5A4A7CB03}">
      <dsp:nvSpPr>
        <dsp:cNvPr id="0" name=""/>
        <dsp:cNvSpPr/>
      </dsp:nvSpPr>
      <dsp:spPr>
        <a:xfrm>
          <a:off x="8389068" y="451136"/>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9DF30-784B-464D-B7B5-B75F0B525A71}">
      <dsp:nvSpPr>
        <dsp:cNvPr id="0" name=""/>
        <dsp:cNvSpPr/>
      </dsp:nvSpPr>
      <dsp:spPr>
        <a:xfrm>
          <a:off x="8813193" y="875261"/>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9E1A4-153E-48B6-9B25-6DCC5A512694}">
      <dsp:nvSpPr>
        <dsp:cNvPr id="0" name=""/>
        <dsp:cNvSpPr/>
      </dsp:nvSpPr>
      <dsp:spPr>
        <a:xfrm>
          <a:off x="7752881" y="306113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b-NO" sz="2400" kern="1200" cap="none"/>
            <a:t>Rapporter til din leder/HR</a:t>
          </a:r>
          <a:endParaRPr lang="en-US" sz="2400" kern="1200" cap="none"/>
        </a:p>
      </dsp:txBody>
      <dsp:txXfrm>
        <a:off x="7752881" y="3061137"/>
        <a:ext cx="32625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2A303-A9A0-404C-B4DF-82E3A3353B30}">
      <dsp:nvSpPr>
        <dsp:cNvPr id="0" name=""/>
        <dsp:cNvSpPr/>
      </dsp:nvSpPr>
      <dsp:spPr>
        <a:xfrm>
          <a:off x="0" y="3306"/>
          <a:ext cx="11101387" cy="704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E61D5-61C7-43D8-9F7A-9B6ABDED8E4A}">
      <dsp:nvSpPr>
        <dsp:cNvPr id="0" name=""/>
        <dsp:cNvSpPr/>
      </dsp:nvSpPr>
      <dsp:spPr>
        <a:xfrm>
          <a:off x="213043" y="161768"/>
          <a:ext cx="387352" cy="387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7CB7FD-F8C4-4AE5-981E-7A6EF64CDC5C}">
      <dsp:nvSpPr>
        <dsp:cNvPr id="0" name=""/>
        <dsp:cNvSpPr/>
      </dsp:nvSpPr>
      <dsp:spPr>
        <a:xfrm>
          <a:off x="813439" y="3306"/>
          <a:ext cx="4995624"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844550">
            <a:lnSpc>
              <a:spcPct val="100000"/>
            </a:lnSpc>
            <a:spcBef>
              <a:spcPct val="0"/>
            </a:spcBef>
            <a:spcAft>
              <a:spcPct val="35000"/>
            </a:spcAft>
            <a:buNone/>
          </a:pPr>
          <a:r>
            <a:rPr lang="nb-NO" sz="1900" b="1" i="0" kern="1200" baseline="0"/>
            <a:t>Medarbeidersamtalen er bare én del </a:t>
          </a:r>
          <a:br>
            <a:rPr lang="nb-NO" sz="1900" b="1" i="0" kern="1200" baseline="0"/>
          </a:br>
          <a:r>
            <a:rPr lang="nb-NO" sz="1900" b="1" i="0" kern="1200" baseline="0"/>
            <a:t>av oppfølgingen</a:t>
          </a:r>
          <a:r>
            <a:rPr lang="nb-NO" sz="1900" b="0" i="0" kern="1200" baseline="0"/>
            <a:t>  </a:t>
          </a:r>
          <a:endParaRPr lang="en-US" sz="1900" kern="1200"/>
        </a:p>
      </dsp:txBody>
      <dsp:txXfrm>
        <a:off x="813439" y="3306"/>
        <a:ext cx="4995624" cy="704276"/>
      </dsp:txXfrm>
    </dsp:sp>
    <dsp:sp modelId="{09709A11-B751-4CA8-93BF-D7330822A8D5}">
      <dsp:nvSpPr>
        <dsp:cNvPr id="0" name=""/>
        <dsp:cNvSpPr/>
      </dsp:nvSpPr>
      <dsp:spPr>
        <a:xfrm>
          <a:off x="5809063" y="3306"/>
          <a:ext cx="5292323"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622300">
            <a:lnSpc>
              <a:spcPct val="100000"/>
            </a:lnSpc>
            <a:spcBef>
              <a:spcPct val="0"/>
            </a:spcBef>
            <a:spcAft>
              <a:spcPct val="35000"/>
            </a:spcAft>
            <a:buNone/>
          </a:pPr>
          <a:r>
            <a:rPr lang="nb-NO" sz="1400" b="0" i="0" kern="1200" baseline="0"/>
            <a:t>Gode ledere følger opp kontinuerlig, ikke bare én gang i året.</a:t>
          </a:r>
          <a:endParaRPr lang="en-US" sz="1400" kern="1200"/>
        </a:p>
      </dsp:txBody>
      <dsp:txXfrm>
        <a:off x="5809063" y="3306"/>
        <a:ext cx="5292323" cy="704276"/>
      </dsp:txXfrm>
    </dsp:sp>
    <dsp:sp modelId="{247A080D-AD9E-4FF3-95C6-F6E9025C3CD8}">
      <dsp:nvSpPr>
        <dsp:cNvPr id="0" name=""/>
        <dsp:cNvSpPr/>
      </dsp:nvSpPr>
      <dsp:spPr>
        <a:xfrm>
          <a:off x="0" y="883652"/>
          <a:ext cx="11101387" cy="704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AACD4-588B-4D3A-9586-FE80AE450E1E}">
      <dsp:nvSpPr>
        <dsp:cNvPr id="0" name=""/>
        <dsp:cNvSpPr/>
      </dsp:nvSpPr>
      <dsp:spPr>
        <a:xfrm>
          <a:off x="213043" y="1042114"/>
          <a:ext cx="387352" cy="387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EE6E8-DC5A-4078-9515-121EF809DE50}">
      <dsp:nvSpPr>
        <dsp:cNvPr id="0" name=""/>
        <dsp:cNvSpPr/>
      </dsp:nvSpPr>
      <dsp:spPr>
        <a:xfrm>
          <a:off x="813439" y="883652"/>
          <a:ext cx="4995624"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844550">
            <a:lnSpc>
              <a:spcPct val="100000"/>
            </a:lnSpc>
            <a:spcBef>
              <a:spcPct val="0"/>
            </a:spcBef>
            <a:spcAft>
              <a:spcPct val="35000"/>
            </a:spcAft>
            <a:buNone/>
          </a:pPr>
          <a:r>
            <a:rPr lang="nb-NO" sz="1900" b="1" i="0" kern="1200" baseline="0"/>
            <a:t>Uformelle statussamtaler</a:t>
          </a:r>
          <a:r>
            <a:rPr lang="nb-NO" sz="1900" b="0" i="0" kern="1200" baseline="0"/>
            <a:t> </a:t>
          </a:r>
          <a:endParaRPr lang="en-US" sz="1900" kern="1200"/>
        </a:p>
      </dsp:txBody>
      <dsp:txXfrm>
        <a:off x="813439" y="883652"/>
        <a:ext cx="4995624" cy="704276"/>
      </dsp:txXfrm>
    </dsp:sp>
    <dsp:sp modelId="{58206998-5FEC-40C5-AA86-EE24581C5745}">
      <dsp:nvSpPr>
        <dsp:cNvPr id="0" name=""/>
        <dsp:cNvSpPr/>
      </dsp:nvSpPr>
      <dsp:spPr>
        <a:xfrm>
          <a:off x="5809063" y="883652"/>
          <a:ext cx="5292323"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622300">
            <a:lnSpc>
              <a:spcPct val="100000"/>
            </a:lnSpc>
            <a:spcBef>
              <a:spcPct val="0"/>
            </a:spcBef>
            <a:spcAft>
              <a:spcPct val="35000"/>
            </a:spcAft>
            <a:buNone/>
          </a:pPr>
          <a:r>
            <a:rPr lang="nb-NO" sz="1400" b="0" i="0" kern="1200" baseline="0"/>
            <a:t>Korte, jevnlige samtaler om arbeidssituasjon, trivsel og utvikling skaper bedre relasjoner.</a:t>
          </a:r>
          <a:endParaRPr lang="en-US" sz="1400" kern="1200"/>
        </a:p>
      </dsp:txBody>
      <dsp:txXfrm>
        <a:off x="5809063" y="883652"/>
        <a:ext cx="5292323" cy="704276"/>
      </dsp:txXfrm>
    </dsp:sp>
    <dsp:sp modelId="{CC3A51E3-AF0F-4CFF-B8CC-46F78164801A}">
      <dsp:nvSpPr>
        <dsp:cNvPr id="0" name=""/>
        <dsp:cNvSpPr/>
      </dsp:nvSpPr>
      <dsp:spPr>
        <a:xfrm>
          <a:off x="0" y="1763998"/>
          <a:ext cx="11101387" cy="704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A4D2D-23F7-4ED6-85D4-EF1B322F7CD8}">
      <dsp:nvSpPr>
        <dsp:cNvPr id="0" name=""/>
        <dsp:cNvSpPr/>
      </dsp:nvSpPr>
      <dsp:spPr>
        <a:xfrm>
          <a:off x="213043" y="1922460"/>
          <a:ext cx="387352" cy="387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A2BBE-CFC9-46D8-8092-3169AA96BEAE}">
      <dsp:nvSpPr>
        <dsp:cNvPr id="0" name=""/>
        <dsp:cNvSpPr/>
      </dsp:nvSpPr>
      <dsp:spPr>
        <a:xfrm>
          <a:off x="813439" y="1763998"/>
          <a:ext cx="4995624"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844550">
            <a:lnSpc>
              <a:spcPct val="100000"/>
            </a:lnSpc>
            <a:spcBef>
              <a:spcPct val="0"/>
            </a:spcBef>
            <a:spcAft>
              <a:spcPct val="35000"/>
            </a:spcAft>
            <a:buNone/>
          </a:pPr>
          <a:r>
            <a:rPr lang="nb-NO" sz="1900" b="1" i="0" kern="1200" baseline="0"/>
            <a:t>Tilbakemeldinger i hverdagen</a:t>
          </a:r>
          <a:r>
            <a:rPr lang="nb-NO" sz="1900" b="0" i="0" kern="1200" baseline="0"/>
            <a:t> </a:t>
          </a:r>
          <a:endParaRPr lang="en-US" sz="1900" kern="1200"/>
        </a:p>
      </dsp:txBody>
      <dsp:txXfrm>
        <a:off x="813439" y="1763998"/>
        <a:ext cx="4995624" cy="704276"/>
      </dsp:txXfrm>
    </dsp:sp>
    <dsp:sp modelId="{6D951971-84FF-4EB5-A57A-B84D1D52943B}">
      <dsp:nvSpPr>
        <dsp:cNvPr id="0" name=""/>
        <dsp:cNvSpPr/>
      </dsp:nvSpPr>
      <dsp:spPr>
        <a:xfrm>
          <a:off x="5809063" y="1763998"/>
          <a:ext cx="5292323"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622300">
            <a:lnSpc>
              <a:spcPct val="100000"/>
            </a:lnSpc>
            <a:spcBef>
              <a:spcPct val="0"/>
            </a:spcBef>
            <a:spcAft>
              <a:spcPct val="35000"/>
            </a:spcAft>
            <a:buNone/>
          </a:pPr>
          <a:r>
            <a:rPr lang="nb-NO" sz="1400" b="0" i="0" kern="1200" baseline="0"/>
            <a:t>Ros, anerkjennelse og konstruktive innspill må skje løpende, ikke spares til den årlige samtalen.</a:t>
          </a:r>
          <a:endParaRPr lang="en-US" sz="1400" kern="1200"/>
        </a:p>
      </dsp:txBody>
      <dsp:txXfrm>
        <a:off x="5809063" y="1763998"/>
        <a:ext cx="5292323" cy="704276"/>
      </dsp:txXfrm>
    </dsp:sp>
    <dsp:sp modelId="{ACBFA388-4D26-468F-B95F-BA6DF656F352}">
      <dsp:nvSpPr>
        <dsp:cNvPr id="0" name=""/>
        <dsp:cNvSpPr/>
      </dsp:nvSpPr>
      <dsp:spPr>
        <a:xfrm>
          <a:off x="0" y="2644344"/>
          <a:ext cx="11101387" cy="704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9D6E1-5450-414D-A140-3F6C7CD3E1A9}">
      <dsp:nvSpPr>
        <dsp:cNvPr id="0" name=""/>
        <dsp:cNvSpPr/>
      </dsp:nvSpPr>
      <dsp:spPr>
        <a:xfrm>
          <a:off x="213043" y="2802806"/>
          <a:ext cx="387352" cy="3873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924C4-22C8-4E14-AB33-6974C7DCE777}">
      <dsp:nvSpPr>
        <dsp:cNvPr id="0" name=""/>
        <dsp:cNvSpPr/>
      </dsp:nvSpPr>
      <dsp:spPr>
        <a:xfrm>
          <a:off x="813439" y="2644344"/>
          <a:ext cx="4995624"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844550">
            <a:lnSpc>
              <a:spcPct val="100000"/>
            </a:lnSpc>
            <a:spcBef>
              <a:spcPct val="0"/>
            </a:spcBef>
            <a:spcAft>
              <a:spcPct val="35000"/>
            </a:spcAft>
            <a:buNone/>
          </a:pPr>
          <a:r>
            <a:rPr lang="nb-NO" sz="1900" b="1" i="0" kern="1200" baseline="0"/>
            <a:t>Tydelige forventninger og tilpasninger</a:t>
          </a:r>
          <a:r>
            <a:rPr lang="nb-NO" sz="1900" b="0" i="0" kern="1200" baseline="0"/>
            <a:t> </a:t>
          </a:r>
          <a:endParaRPr lang="en-US" sz="1900" kern="1200"/>
        </a:p>
      </dsp:txBody>
      <dsp:txXfrm>
        <a:off x="813439" y="2644344"/>
        <a:ext cx="4995624" cy="704276"/>
      </dsp:txXfrm>
    </dsp:sp>
    <dsp:sp modelId="{67969D92-9057-4E45-BDAB-F945D1AA7245}">
      <dsp:nvSpPr>
        <dsp:cNvPr id="0" name=""/>
        <dsp:cNvSpPr/>
      </dsp:nvSpPr>
      <dsp:spPr>
        <a:xfrm>
          <a:off x="5809063" y="2644344"/>
          <a:ext cx="5292323"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622300">
            <a:lnSpc>
              <a:spcPct val="100000"/>
            </a:lnSpc>
            <a:spcBef>
              <a:spcPct val="0"/>
            </a:spcBef>
            <a:spcAft>
              <a:spcPct val="35000"/>
            </a:spcAft>
            <a:buNone/>
          </a:pPr>
          <a:r>
            <a:rPr lang="nb-NO" sz="1400" b="0" i="0" kern="1200" baseline="0"/>
            <a:t>Sjekk jevnlig at oppgaver, ansvar og prioriteringer er klare og justeres etter behov.</a:t>
          </a:r>
          <a:endParaRPr lang="en-US" sz="1400" kern="1200"/>
        </a:p>
      </dsp:txBody>
      <dsp:txXfrm>
        <a:off x="5809063" y="2644344"/>
        <a:ext cx="5292323" cy="704276"/>
      </dsp:txXfrm>
    </dsp:sp>
    <dsp:sp modelId="{FEDA60E0-FDB2-42B6-A53B-BD5C086C3835}">
      <dsp:nvSpPr>
        <dsp:cNvPr id="0" name=""/>
        <dsp:cNvSpPr/>
      </dsp:nvSpPr>
      <dsp:spPr>
        <a:xfrm>
          <a:off x="0" y="3524690"/>
          <a:ext cx="11101387" cy="7042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D240D-DF4E-4A6C-BC71-628E9B1582C8}">
      <dsp:nvSpPr>
        <dsp:cNvPr id="0" name=""/>
        <dsp:cNvSpPr/>
      </dsp:nvSpPr>
      <dsp:spPr>
        <a:xfrm>
          <a:off x="213043" y="3683152"/>
          <a:ext cx="387352" cy="3873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63C4B-4F3F-431B-9BA1-9D8363DD2506}">
      <dsp:nvSpPr>
        <dsp:cNvPr id="0" name=""/>
        <dsp:cNvSpPr/>
      </dsp:nvSpPr>
      <dsp:spPr>
        <a:xfrm>
          <a:off x="813439" y="3524690"/>
          <a:ext cx="4995624"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844550">
            <a:lnSpc>
              <a:spcPct val="100000"/>
            </a:lnSpc>
            <a:spcBef>
              <a:spcPct val="0"/>
            </a:spcBef>
            <a:spcAft>
              <a:spcPct val="35000"/>
            </a:spcAft>
            <a:buNone/>
          </a:pPr>
          <a:r>
            <a:rPr lang="nb-NO" sz="1900" b="1" i="0" kern="1200" baseline="0"/>
            <a:t>Fleksibilitet og støtte</a:t>
          </a:r>
          <a:r>
            <a:rPr lang="nb-NO" sz="1900" b="0" i="0" kern="1200" baseline="0"/>
            <a:t> </a:t>
          </a:r>
          <a:endParaRPr lang="en-US" sz="1900" kern="1200"/>
        </a:p>
      </dsp:txBody>
      <dsp:txXfrm>
        <a:off x="813439" y="3524690"/>
        <a:ext cx="4995624" cy="704276"/>
      </dsp:txXfrm>
    </dsp:sp>
    <dsp:sp modelId="{AA06212F-977A-4265-8674-2AA4F627911B}">
      <dsp:nvSpPr>
        <dsp:cNvPr id="0" name=""/>
        <dsp:cNvSpPr/>
      </dsp:nvSpPr>
      <dsp:spPr>
        <a:xfrm>
          <a:off x="5809063" y="3524690"/>
          <a:ext cx="5292323"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536" tIns="74536" rIns="74536" bIns="74536" numCol="1" spcCol="1270" anchor="ctr" anchorCtr="0">
          <a:noAutofit/>
        </a:bodyPr>
        <a:lstStyle/>
        <a:p>
          <a:pPr marL="0" lvl="0" indent="0" algn="l" defTabSz="622300">
            <a:lnSpc>
              <a:spcPct val="100000"/>
            </a:lnSpc>
            <a:spcBef>
              <a:spcPct val="0"/>
            </a:spcBef>
            <a:spcAft>
              <a:spcPct val="35000"/>
            </a:spcAft>
            <a:buNone/>
          </a:pPr>
          <a:r>
            <a:rPr lang="nb-NO" sz="1400" b="0" i="0" kern="1200" baseline="0"/>
            <a:t>Medarbeidere har ulike behov i ulike faser. God oppfølging handler om å være tilgjengelig og tilpasse støtten. </a:t>
          </a:r>
          <a:endParaRPr lang="en-US" sz="1400" kern="1200"/>
        </a:p>
      </dsp:txBody>
      <dsp:txXfrm>
        <a:off x="5809063" y="3524690"/>
        <a:ext cx="5292323" cy="7042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17.03.2025</a:t>
            </a:fld>
            <a:endParaRPr lang="nb-NO"/>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17.03.2025</a:t>
            </a:fld>
            <a:endParaRPr lang="nb-NO"/>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rskning.no/partner-arbeid-handelshoyskolen-bi/medarbeidersamtaler-med-tvilsom-verdi/1008133?utm_source=chatgpt.com"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imployer.no/artikler/bare-halvparten-har-god-effekt-av-medarbeidersamtalen/?utm_source=chatgpt.com" TargetMode="External"/><Relationship Id="rId4" Type="http://schemas.openxmlformats.org/officeDocument/2006/relationships/hyperlink" Target="https://www.ledernytt.no/medarbeidersamtaler-som-er-effektive.4836999-112372.html?utm_source=chatgpt.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82396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finner du en oversikt over hvem som gjør hva i arbeidet med medarbeidersamtaler</a:t>
            </a:r>
          </a:p>
          <a:p>
            <a:r>
              <a:rPr lang="nb-NO"/>
              <a:t>Både HR, toppledelse, medarbeidere og nærmeste leder har oppgaver og ansvar</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11</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74492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finner du en oversikt over hvem som gjør hva i arbeidet med medarbeidersamtaler</a:t>
            </a:r>
          </a:p>
          <a:p>
            <a:r>
              <a:rPr lang="nb-NO"/>
              <a:t>Både HR, toppledelse, medarbeidere og nærmeste leder har oppgaver og ansvar</a:t>
            </a:r>
          </a:p>
          <a:p>
            <a:pPr marL="0" indent="0">
              <a:buNone/>
            </a:pPr>
            <a:endParaRPr lang="nb-NO"/>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94859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28271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Medarbeidersamtalene er mer enn bare et obligatorisk punkt på to-do-listen – de gir verdifull innsikt som kan bidra til bedre ledelse, arbeidsmiljø og resultater.</a:t>
            </a:r>
            <a:br>
              <a:rPr lang="nb-NO"/>
            </a:br>
            <a:endParaRPr lang="nb-NO"/>
          </a:p>
          <a:p>
            <a:r>
              <a:rPr lang="nb-NO"/>
              <a:t>For å få maksimalt utbytte av samtalene er det viktig å </a:t>
            </a:r>
            <a:r>
              <a:rPr lang="nb-NO" b="1"/>
              <a:t>se helheten</a:t>
            </a:r>
            <a:r>
              <a:rPr lang="nb-NO"/>
              <a:t>. Sett medarbeidersamtalene i sammenheng med medarbeiderundersøkelser, turnover, sykefravær og andre HR-data. Hvis flere ansatte rapporterer om lav motivasjon eller uklare mål i medarbeidersamtalene, og dette sammenfaller med høy turnover eller lav score på engasjement i medarbeiderundersøkelser, kan det være et varsel om at noe må endres.</a:t>
            </a:r>
            <a:br>
              <a:rPr lang="nb-NO"/>
            </a:br>
            <a:endParaRPr lang="nb-NO"/>
          </a:p>
          <a:p>
            <a:r>
              <a:rPr lang="nb-NO"/>
              <a:t>Derfor bør du aktivt </a:t>
            </a:r>
            <a:r>
              <a:rPr lang="nb-NO" b="1"/>
              <a:t>identifisere mønstre</a:t>
            </a:r>
            <a:r>
              <a:rPr lang="nb-NO"/>
              <a:t> i samtalene. Er det utfordringer som går igjen? Opplever flere medarbeidere usikkerhet rundt mål eller manglende tilbakemelding? Slike funn kan gi verdifull innsikt i hva som bør forbedres – enten på teamnivå eller i organisasjonen som helhet.</a:t>
            </a:r>
            <a:br>
              <a:rPr lang="nb-NO"/>
            </a:br>
            <a:endParaRPr lang="nb-NO"/>
          </a:p>
          <a:p>
            <a:r>
              <a:rPr lang="nb-NO"/>
              <a:t>Når forbedringsområder avdekkes, er det avgjørende å </a:t>
            </a:r>
            <a:r>
              <a:rPr lang="nb-NO" b="1"/>
              <a:t>følge opp konkrete tiltak</a:t>
            </a:r>
            <a:r>
              <a:rPr lang="nb-NO"/>
              <a:t>. Noter forbedringspunkter, sett opp en handlingsplan, og sørg for at det faktisk skjer noe i etterkant. Uten handling blir samtalen fort en tom øvelse.</a:t>
            </a:r>
            <a:br>
              <a:rPr lang="nb-NO"/>
            </a:br>
            <a:endParaRPr lang="nb-NO"/>
          </a:p>
          <a:p>
            <a:r>
              <a:rPr lang="nb-NO"/>
              <a:t>I tillegg kan innsikten fra samtalene brukes </a:t>
            </a:r>
            <a:r>
              <a:rPr lang="nb-NO" b="1"/>
              <a:t>strategisk</a:t>
            </a:r>
            <a:r>
              <a:rPr lang="nb-NO"/>
              <a:t>. De gir ledere verdifull informasjon om kompetansebehov, karriereønsker og risikoer. Ønsker mange ansatte utviklingsmuligheter, men mangler tilbud? Er det tegn til at nøkkelpersoner vurderer å forlate organisasjonen? Denne informasjonen kan bidra til bedre planlegging av kompetanseutvikling og lederutvikling.</a:t>
            </a:r>
            <a:br>
              <a:rPr lang="nb-NO"/>
            </a:br>
            <a:endParaRPr lang="nb-NO"/>
          </a:p>
          <a:p>
            <a:r>
              <a:rPr lang="nb-NO"/>
              <a:t>Til slutt: </a:t>
            </a:r>
            <a:r>
              <a:rPr lang="nb-NO" b="1"/>
              <a:t>Unngå å bare "hake av"</a:t>
            </a:r>
            <a:r>
              <a:rPr lang="nb-NO"/>
              <a:t> medarbeidersamtalen som en gjennomført oppgave. Samtalene er en del av en kontinuerlig lederoppgave – en som krever aktiv oppfølging og refleksjon. De er et verktøy for å styrke organisasjonen, ikke en formalitet</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14</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92862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viktig å huske at medarbeidersamtalen alene ikke er nok for å sikre god oppfølging og utvikling av medarbeidere. En samtale i året gir ikke den nødvendige støtten og innsikten i hvordan den enkelte har det i jobben sin.</a:t>
            </a:r>
            <a:br>
              <a:rPr lang="nb-NO"/>
            </a:br>
            <a:endParaRPr lang="nb-NO"/>
          </a:p>
          <a:p>
            <a:r>
              <a:rPr lang="nb-NO"/>
              <a:t>Gode ledere praktiserer </a:t>
            </a:r>
            <a:r>
              <a:rPr lang="nb-NO" b="1" err="1"/>
              <a:t>hverdagsledelse</a:t>
            </a:r>
            <a:r>
              <a:rPr lang="nb-NO"/>
              <a:t>, der oppfølging skjer jevnlig og naturlig som en del av arbeidshverdagen. </a:t>
            </a:r>
            <a:r>
              <a:rPr lang="nb-NO" b="1"/>
              <a:t>Uformelle statussamtaler</a:t>
            </a:r>
            <a:r>
              <a:rPr lang="nb-NO"/>
              <a:t> – korte, men verdifulle sjekk-</a:t>
            </a:r>
            <a:r>
              <a:rPr lang="nb-NO" err="1"/>
              <a:t>innsamtaler</a:t>
            </a:r>
            <a:r>
              <a:rPr lang="nb-NO"/>
              <a:t> – kan være en effektiv måte å fange opp både utfordringer og muligheter før de vokser seg store. Disse kan være spontane eller planlagte, og kan skje i en-til-en møter, ved kaffemaskinen eller underveis i prosjekter.</a:t>
            </a:r>
            <a:br>
              <a:rPr lang="nb-NO"/>
            </a:br>
            <a:endParaRPr lang="nb-NO"/>
          </a:p>
          <a:p>
            <a:r>
              <a:rPr lang="nb-NO"/>
              <a:t>Å gi </a:t>
            </a:r>
            <a:r>
              <a:rPr lang="nb-NO" b="1"/>
              <a:t>løpende tilbakemeldinger</a:t>
            </a:r>
            <a:r>
              <a:rPr lang="nb-NO"/>
              <a:t> er også avgjørende. Anerkjennelse og ros for godt arbeid motiverer, mens konstruktive tilbakemeldinger hjelper medarbeidere med å justere kursen og utvikle seg. Det er bedre å ta opp små ting tidlig enn å vente til den formelle medarbeidersamtalen.</a:t>
            </a:r>
            <a:br>
              <a:rPr lang="nb-NO"/>
            </a:br>
            <a:endParaRPr lang="nb-NO"/>
          </a:p>
          <a:p>
            <a:r>
              <a:rPr lang="nb-NO"/>
              <a:t>I tillegg er det viktig å sikre at medarbeiderne forstår sine </a:t>
            </a:r>
            <a:r>
              <a:rPr lang="nb-NO" b="1"/>
              <a:t>forventninger, oppgaver og prioriteringer</a:t>
            </a:r>
            <a:r>
              <a:rPr lang="nb-NO"/>
              <a:t>. Arbeidsoppgaver og ansvarsområder kan endre seg, og ledere bør være proaktive i å avklare og justere dette gjennom året.</a:t>
            </a:r>
            <a:br>
              <a:rPr lang="nb-NO"/>
            </a:br>
            <a:endParaRPr lang="nb-NO"/>
          </a:p>
          <a:p>
            <a:r>
              <a:rPr lang="nb-NO"/>
              <a:t>Til slutt handler god oppfølging om å være tilgjengelig og fleksibel. Ulike medarbeidere har ulike behov, og </a:t>
            </a:r>
            <a:r>
              <a:rPr lang="nb-NO" err="1"/>
              <a:t>hverdagsledelse</a:t>
            </a:r>
            <a:r>
              <a:rPr lang="nb-NO"/>
              <a:t> betyr å tilpasse støtten til situasjonen. Ved å være til stede og aktivt følge opp jevnlig, skaper man et bedre arbeidsmiljø, høyere motivasjon og bedre resultater.</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15</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48037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01538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Medarbeidersamtaler er et viktig verktøy for å bygge en sterk og engasjert organisasjon. De gir en strukturert arena for dialog mellom leder og medarbeider, hvor begge parter kan dele sine perspektiver, avklare forventninger og diskutere utviklingsmuligheter.</a:t>
            </a:r>
            <a:br>
              <a:rPr lang="nb-NO"/>
            </a:br>
            <a:endParaRPr lang="nb-NO"/>
          </a:p>
          <a:p>
            <a:r>
              <a:rPr lang="nb-NO"/>
              <a:t>Forskning viser at slike samtaler kan øke motivasjon og lojalitet ved å gi ansatte en følelse av å bli verdsatt og hørt (</a:t>
            </a:r>
            <a:r>
              <a:rPr lang="nb-NO">
                <a:hlinkClick r:id="rId3"/>
              </a:rPr>
              <a:t>forskning.no</a:t>
            </a:r>
            <a:r>
              <a:rPr lang="nb-NO"/>
              <a:t>). Samtidig er det viktig å være bevisst på at samtalene ikke alltid oppleves som effektive. Ifølge en undersøkelse gjengitt i </a:t>
            </a:r>
            <a:r>
              <a:rPr lang="nb-NO" err="1"/>
              <a:t>LederNytt</a:t>
            </a:r>
            <a:r>
              <a:rPr lang="nb-NO"/>
              <a:t> sier 48 % av de spurte at medarbeidersamtaler i liten grad fører til forbedringer i arbeidssituasjonen (</a:t>
            </a:r>
            <a:r>
              <a:rPr lang="nb-NO">
                <a:hlinkClick r:id="rId4"/>
              </a:rPr>
              <a:t>ledernytt.no</a:t>
            </a:r>
            <a:r>
              <a:rPr lang="nb-NO"/>
              <a:t>). Videre viste en studie fra 2020 at kun 53 % av ledere og HR-ansatte opplever at medarbeidersamtaler gir reell verdi (</a:t>
            </a:r>
            <a:r>
              <a:rPr lang="nb-NO">
                <a:hlinkClick r:id="rId5"/>
              </a:rPr>
              <a:t>simployer.no</a:t>
            </a:r>
            <a:r>
              <a:rPr lang="nb-NO"/>
              <a:t>).</a:t>
            </a:r>
            <a:br>
              <a:rPr lang="nb-NO"/>
            </a:br>
            <a:endParaRPr lang="nb-NO"/>
          </a:p>
          <a:p>
            <a:r>
              <a:rPr lang="nb-NO"/>
              <a:t>Dette understreker at det ikke holder å bare gjennomføre medarbeidersamtaler – de må være godt forberedt, strukturerte og følges opp i etterkant for å gi reell effekt.</a:t>
            </a:r>
          </a:p>
          <a:p>
            <a:pPr marL="0" indent="0">
              <a:buNone/>
            </a:pPr>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4</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67595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16000"/>
              </a:lnSpc>
              <a:spcAft>
                <a:spcPts val="800"/>
              </a:spcAft>
              <a:buNone/>
            </a:pPr>
            <a:r>
              <a:rPr lang="nb-NO" sz="1800">
                <a:effectLst/>
                <a:latin typeface="Aptos" panose="020B0004020202020204" pitchFamily="34" charset="0"/>
                <a:ea typeface="Aptos" panose="020B0004020202020204" pitchFamily="34" charset="0"/>
                <a:cs typeface="Times New Roman" panose="02020603050405020304" pitchFamily="18" charset="0"/>
              </a:rPr>
              <a:t>Før du kaller inn til medarbeidersamtaler, er det lurt å synliggjøre hva medarbeidersamtalen er og hva du forventer av medarbeiderne.</a:t>
            </a:r>
          </a:p>
          <a:p>
            <a:pPr marL="0" indent="0">
              <a:lnSpc>
                <a:spcPct val="116000"/>
              </a:lnSpc>
              <a:spcAft>
                <a:spcPts val="800"/>
              </a:spcAft>
              <a:buNone/>
            </a:pPr>
            <a:r>
              <a:rPr lang="nb-NO" sz="1800">
                <a:effectLst/>
                <a:latin typeface="Aptos" panose="020B0004020202020204" pitchFamily="34" charset="0"/>
                <a:ea typeface="Aptos" panose="020B0004020202020204" pitchFamily="34" charset="0"/>
                <a:cs typeface="Times New Roman" panose="02020603050405020304" pitchFamily="18" charset="0"/>
              </a:rPr>
              <a:t>Et slikt møte kan være en god start på prosessen i din enhet. Alle får samme informasjon og de får mulighet til å spørre og kommentere. Ved å sette medarbeidersamtalen på agendaen i et fellesmøte, gjøres det tydelig at dette er en prosess som gjelder hele virksomheten og at det ikke bare er en personlig prat mellom den enkelte og lederen.</a:t>
            </a:r>
          </a:p>
          <a:p>
            <a:pPr marL="0" indent="0">
              <a:lnSpc>
                <a:spcPct val="116000"/>
              </a:lnSpc>
              <a:spcAft>
                <a:spcPts val="800"/>
              </a:spcAft>
              <a:buNone/>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6000"/>
              </a:lnSpc>
              <a:spcAft>
                <a:spcPts val="800"/>
              </a:spcAft>
              <a:buNone/>
            </a:pPr>
            <a:r>
              <a:rPr lang="nb-NO" sz="1800">
                <a:effectLst/>
                <a:latin typeface="Aptos" panose="020B0004020202020204" pitchFamily="34" charset="0"/>
                <a:ea typeface="Aptos" panose="020B0004020202020204" pitchFamily="34" charset="0"/>
                <a:cs typeface="Times New Roman" panose="02020603050405020304" pitchFamily="18" charset="0"/>
              </a:rPr>
              <a:t>Det er en unik mulighet til å markedsføre medarbeidersamtalen – få medarbeiderne til å forstå hvilket redskap medarbeidersamtalen kan være – slik at de bruker muligheten godt.</a:t>
            </a:r>
          </a:p>
          <a:p>
            <a:pPr marL="0" indent="0">
              <a:lnSpc>
                <a:spcPct val="116000"/>
              </a:lnSpc>
              <a:spcAft>
                <a:spcPts val="800"/>
              </a:spcAft>
              <a:buNone/>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6000"/>
              </a:lnSpc>
              <a:spcAft>
                <a:spcPts val="800"/>
              </a:spcAft>
              <a:buNone/>
            </a:pPr>
            <a:r>
              <a:rPr lang="nb-NO" sz="1800">
                <a:effectLst/>
                <a:latin typeface="Aptos" panose="020B0004020202020204" pitchFamily="34" charset="0"/>
                <a:ea typeface="Aptos" panose="020B0004020202020204" pitchFamily="34" charset="0"/>
                <a:cs typeface="Times New Roman" panose="02020603050405020304" pitchFamily="18" charset="0"/>
              </a:rPr>
              <a:t>Som leder må du forberede deg til samtale med personer som til dels er svært forskjellige og som alle fortjener din fulle oppmerksomhet. Samtalen vil være forskjellig fra person til person og bør tilpasses den enkeltes situasjon og behov framover.</a:t>
            </a:r>
          </a:p>
          <a:p>
            <a:pPr marL="0" indent="0">
              <a:lnSpc>
                <a:spcPct val="116000"/>
              </a:lnSpc>
              <a:spcAft>
                <a:spcPts val="800"/>
              </a:spcAft>
              <a:buNone/>
            </a:pPr>
            <a:r>
              <a:rPr lang="nb-NO" sz="1800">
                <a:effectLst/>
                <a:latin typeface="Aptos" panose="020B0004020202020204" pitchFamily="34" charset="0"/>
                <a:ea typeface="Aptos" panose="020B0004020202020204" pitchFamily="34" charset="0"/>
                <a:cs typeface="Times New Roman" panose="02020603050405020304" pitchFamily="18" charset="0"/>
              </a:rPr>
              <a:t>Det dreier seg om å se hver enkelt. Hvordan de utøver oppgavene sine. Hva som motiverer dem. Hvordan de samarbeider med kollegaene sine. Hva slags ledelse de har behov for. Hvilket potensial det bor i hver enkelt.</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5</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62047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6000"/>
              </a:lnSpc>
              <a:buFont typeface="Symbol" panose="05050102010706020507" pitchFamily="18" charset="2"/>
              <a:buChar char=""/>
            </a:pPr>
            <a:r>
              <a:rPr lang="nb-NO" sz="1200">
                <a:effectLst/>
                <a:latin typeface="Aptos" panose="020B0004020202020204" pitchFamily="34" charset="0"/>
                <a:ea typeface="Aptos" panose="020B0004020202020204" pitchFamily="34" charset="0"/>
                <a:cs typeface="Times New Roman" panose="02020603050405020304" pitchFamily="18" charset="0"/>
              </a:rPr>
              <a:t>Konkretisere mål slik at den enkelte medarbeider:</a:t>
            </a:r>
          </a:p>
          <a:p>
            <a:pPr marL="742950" lvl="1" indent="-285750">
              <a:lnSpc>
                <a:spcPct val="116000"/>
              </a:lnSpc>
              <a:buFont typeface="Courier New" panose="02070309020205020404" pitchFamily="49" charset="0"/>
              <a:buChar char="o"/>
            </a:pPr>
            <a:r>
              <a:rPr lang="nb-NO" sz="1200">
                <a:effectLst/>
                <a:latin typeface="Aptos" panose="020B0004020202020204" pitchFamily="34" charset="0"/>
                <a:ea typeface="Aptos" panose="020B0004020202020204" pitchFamily="34" charset="0"/>
                <a:cs typeface="Times New Roman" panose="02020603050405020304" pitchFamily="18" charset="0"/>
              </a:rPr>
              <a:t>Forstår målene og kan se sitt eget arbeid i forhold til dem</a:t>
            </a:r>
          </a:p>
          <a:p>
            <a:pPr marL="742950" lvl="1" indent="-285750">
              <a:lnSpc>
                <a:spcPct val="116000"/>
              </a:lnSpc>
              <a:buFont typeface="Courier New" panose="02070309020205020404" pitchFamily="49" charset="0"/>
              <a:buChar char="o"/>
            </a:pPr>
            <a:r>
              <a:rPr lang="nb-NO" sz="1200">
                <a:effectLst/>
                <a:latin typeface="Aptos" panose="020B0004020202020204" pitchFamily="34" charset="0"/>
                <a:ea typeface="Aptos" panose="020B0004020202020204" pitchFamily="34" charset="0"/>
                <a:cs typeface="Times New Roman" panose="02020603050405020304" pitchFamily="18" charset="0"/>
              </a:rPr>
              <a:t>Forstår hvordan han eller hun best kan bidra til at målene nås</a:t>
            </a:r>
            <a:br>
              <a:rPr lang="nb-NO" sz="1200">
                <a:effectLst/>
                <a:latin typeface="Aptos" panose="020B0004020202020204" pitchFamily="34" charset="0"/>
                <a:ea typeface="Aptos" panose="020B0004020202020204" pitchFamily="34" charset="0"/>
                <a:cs typeface="Times New Roman" panose="02020603050405020304" pitchFamily="18" charset="0"/>
              </a:rPr>
            </a:br>
            <a:endParaRPr lang="nb-NO" sz="12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nb-NO" sz="1200">
                <a:effectLst/>
                <a:latin typeface="Aptos" panose="020B0004020202020204" pitchFamily="34" charset="0"/>
                <a:ea typeface="Aptos" panose="020B0004020202020204" pitchFamily="34" charset="0"/>
                <a:cs typeface="Times New Roman" panose="02020603050405020304" pitchFamily="18" charset="0"/>
              </a:rPr>
              <a:t>Avklare utviklingsbehov; gapet mellom hva vi trenger av kompetanse og hva vi har av kompetanse</a:t>
            </a:r>
            <a:br>
              <a:rPr lang="nb-NO" sz="1200">
                <a:effectLst/>
                <a:latin typeface="Aptos" panose="020B0004020202020204" pitchFamily="34" charset="0"/>
                <a:ea typeface="Aptos" panose="020B0004020202020204" pitchFamily="34" charset="0"/>
                <a:cs typeface="Times New Roman" panose="02020603050405020304" pitchFamily="18" charset="0"/>
              </a:rPr>
            </a:br>
            <a:endParaRPr lang="nb-NO" sz="12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buFont typeface="Symbol" panose="05050102010706020507" pitchFamily="18" charset="2"/>
              <a:buChar char=""/>
            </a:pPr>
            <a:r>
              <a:rPr lang="nb-NO" sz="1200">
                <a:effectLst/>
                <a:latin typeface="Aptos" panose="020B0004020202020204" pitchFamily="34" charset="0"/>
                <a:ea typeface="Aptos" panose="020B0004020202020204" pitchFamily="34" charset="0"/>
                <a:cs typeface="Times New Roman" panose="02020603050405020304" pitchFamily="18" charset="0"/>
              </a:rPr>
              <a:t>Tilrettelegge prosessen:</a:t>
            </a:r>
          </a:p>
          <a:p>
            <a:pPr marL="742950" lvl="1" indent="-285750">
              <a:lnSpc>
                <a:spcPct val="116000"/>
              </a:lnSpc>
              <a:buFont typeface="Courier New" panose="02070309020205020404" pitchFamily="49" charset="0"/>
              <a:buChar char="o"/>
            </a:pPr>
            <a:r>
              <a:rPr lang="nb-NO" sz="1200">
                <a:effectLst/>
                <a:latin typeface="Aptos" panose="020B0004020202020204" pitchFamily="34" charset="0"/>
                <a:ea typeface="Aptos" panose="020B0004020202020204" pitchFamily="34" charset="0"/>
                <a:cs typeface="Times New Roman" panose="02020603050405020304" pitchFamily="18" charset="0"/>
              </a:rPr>
              <a:t>Markedsføre medarbeidersamtalen og få den enkelte motivert for samtalen</a:t>
            </a:r>
          </a:p>
          <a:p>
            <a:pPr marL="742950" lvl="1" indent="-285750">
              <a:lnSpc>
                <a:spcPct val="116000"/>
              </a:lnSpc>
              <a:buFont typeface="Courier New" panose="02070309020205020404" pitchFamily="49" charset="0"/>
              <a:buChar char="o"/>
            </a:pPr>
            <a:r>
              <a:rPr lang="nb-NO" sz="1200">
                <a:effectLst/>
                <a:latin typeface="Aptos" panose="020B0004020202020204" pitchFamily="34" charset="0"/>
                <a:ea typeface="Aptos" panose="020B0004020202020204" pitchFamily="34" charset="0"/>
                <a:cs typeface="Times New Roman" panose="02020603050405020304" pitchFamily="18" charset="0"/>
              </a:rPr>
              <a:t>Kalle inn den enkelte i god tid</a:t>
            </a:r>
            <a:br>
              <a:rPr lang="nb-NO" sz="1200">
                <a:effectLst/>
                <a:latin typeface="Aptos" panose="020B0004020202020204" pitchFamily="34" charset="0"/>
                <a:ea typeface="Aptos" panose="020B0004020202020204" pitchFamily="34" charset="0"/>
                <a:cs typeface="Times New Roman" panose="02020603050405020304" pitchFamily="18" charset="0"/>
              </a:rPr>
            </a:br>
            <a:endParaRPr lang="nb-NO" sz="12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6000"/>
              </a:lnSpc>
              <a:spcAft>
                <a:spcPts val="800"/>
              </a:spcAft>
              <a:buFont typeface="Symbol" panose="05050102010706020507" pitchFamily="18" charset="2"/>
              <a:buChar char=""/>
            </a:pPr>
            <a:r>
              <a:rPr lang="nb-NO" sz="1200">
                <a:effectLst/>
                <a:latin typeface="Aptos" panose="020B0004020202020204" pitchFamily="34" charset="0"/>
                <a:ea typeface="Aptos" panose="020B0004020202020204" pitchFamily="34" charset="0"/>
                <a:cs typeface="Times New Roman" panose="02020603050405020304" pitchFamily="18" charset="0"/>
              </a:rPr>
              <a:t> Forberede den enkelte samtale. Alle er forskjellige. Som leder må du forberede deg godt til den enkelte samtale. I praksis betyr det at du går gjennom alle punkter i forberedelsesskjemaet for hver enkelt medarbeider.</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6</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253500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en felles forberedelses-mal for ledere og medarbeidere. </a:t>
            </a:r>
          </a:p>
          <a:p>
            <a:r>
              <a:rPr lang="nb-NO"/>
              <a:t>Malene finner du på Arbeidsgiverportalen</a:t>
            </a:r>
          </a:p>
          <a:p>
            <a:r>
              <a:rPr lang="nb-NO"/>
              <a:t>Hvert punkt inneholder hjelpespørsmål, disse er rettet mot medarbeideren. Ledere forbereder seg på de samme punktene</a:t>
            </a:r>
          </a:p>
          <a:p>
            <a:r>
              <a:rPr lang="nb-NO"/>
              <a:t>Det er plass i skjemaet til å fylle ut digitalt, eventuelt skrive ut og notere på arket</a:t>
            </a:r>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7</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9867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16000"/>
              </a:lnSpc>
              <a:spcAft>
                <a:spcPts val="800"/>
              </a:spcAft>
              <a:buNone/>
            </a:pPr>
            <a:r>
              <a:rPr lang="nb-NO" sz="1800">
                <a:effectLst/>
                <a:latin typeface="Aptos" panose="020B0004020202020204" pitchFamily="34" charset="0"/>
                <a:ea typeface="Aptos" panose="020B0004020202020204" pitchFamily="34" charset="0"/>
                <a:cs typeface="Times New Roman" panose="02020603050405020304" pitchFamily="18" charset="0"/>
              </a:rPr>
              <a:t>Som leder er du ansvarlig for at den enkelte medarbeidersamtale blir en god samtale både for medarbeideren og for virksomheten. Her er noen gode råd:</a:t>
            </a:r>
            <a:br>
              <a:rPr lang="nb-NO" sz="1800">
                <a:effectLst/>
                <a:latin typeface="Aptos" panose="020B0004020202020204" pitchFamily="34" charset="0"/>
                <a:ea typeface="Aptos" panose="020B0004020202020204" pitchFamily="34" charset="0"/>
                <a:cs typeface="Times New Roman" panose="02020603050405020304" pitchFamily="18" charset="0"/>
              </a:rPr>
            </a:b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Innledningsvis er det viktig å skape felles forståelse for målet med samtalen og hvordan den skal gjennomføres. Her er det som regel fornuftig å følge punktene i forberedelsesskjemaet.</a:t>
            </a:r>
            <a:br>
              <a:rPr lang="nb-NO" sz="1800">
                <a:effectLst/>
                <a:latin typeface="Aptos" panose="020B0004020202020204" pitchFamily="34" charset="0"/>
                <a:ea typeface="Aptos" panose="020B0004020202020204" pitchFamily="34" charset="0"/>
                <a:cs typeface="Times New Roman" panose="02020603050405020304" pitchFamily="18" charset="0"/>
              </a:rPr>
            </a:b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Som leder er det ditt ansvar å skape en situasjon der medarbeideren føler seg trygg og bekvem</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Selv om samtalen skal være åpen og likeverdig, er det lederen som styrer samtalen. Men ikke på en slik måte at medarbeideren føler seg overkjørt.</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De tilbakemeldingene du gir må være konstruktive, dvs. de må være konkrete slik at medarbeideren forstår hva du snakker om og det må være realistisk å gjøre noe med det</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Medarbeidersamtalen er en god anledning til å få fram medarbeiderens motivasjon, både for de faglige oppgavene og utviklingen framover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800">
                <a:effectLst/>
                <a:latin typeface="Aptos" panose="020B0004020202020204" pitchFamily="34" charset="0"/>
                <a:ea typeface="Aptos" panose="020B0004020202020204" pitchFamily="34" charset="0"/>
                <a:cs typeface="Times New Roman" panose="02020603050405020304" pitchFamily="18" charset="0"/>
              </a:rPr>
              <a:t>Det er viktig at medarbeideren opplever å bli hørt og anerkjent og ser sitt bidrag i virksomheten. Inntrykket medarbeideren sitter igjen med når samtalen avsluttes, er av stor betydning for motivasjonen for jobben og den videre utvikling.</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8</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511283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Malen finnes på Arbeidsgiverportalen</a:t>
            </a: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9</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334538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16000"/>
              </a:lnSpc>
              <a:spcAft>
                <a:spcPts val="800"/>
              </a:spcAft>
              <a:buNone/>
            </a:pPr>
            <a:r>
              <a:rPr lang="nb-NO" sz="1800" b="1">
                <a:effectLst/>
                <a:latin typeface="Aptos" panose="020B0004020202020204" pitchFamily="34" charset="0"/>
                <a:ea typeface="Aptos" panose="020B0004020202020204" pitchFamily="34" charset="0"/>
                <a:cs typeface="Times New Roman" panose="02020603050405020304" pitchFamily="18" charset="0"/>
              </a:rPr>
              <a:t>Følge opp den enkelte medarbeider</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Medarbeideren har hovedansvar for sin egen utvikling som avtalt i medarbeidersamtalen og sender deg referat og utviklingsplan.</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Du har ansvar for å godkjenne disse og sette av nødvendige ressurser og tid til å gjennomføre avtalte utviklingstiltak.</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Noen virksomheter har en fast oppfølgingssamtale. Den enkelte kan avtale det i medarbeidersamtalen, eller be om det ved behov.</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Følg opp hvordan medarbeiderne gjennomfører sine utviklingsplaner. Sjekk ut og vurder resultater av gjennomførte utviklingstiltak og synliggjøre dette både i egen enhet og oppover.  Dette gir motivasjon og er en viktig bekreftelse på nytteverdien av å ta initiativ og ansvar.</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Anerkjenn den nye kompetansen og sørg for at den blir brukt.</a:t>
            </a:r>
            <a:br>
              <a:rPr lang="nb-NO" sz="1800">
                <a:effectLst/>
                <a:latin typeface="Aptos" panose="020B0004020202020204" pitchFamily="34" charset="0"/>
                <a:ea typeface="Aptos" panose="020B0004020202020204" pitchFamily="34" charset="0"/>
                <a:cs typeface="Times New Roman" panose="02020603050405020304" pitchFamily="18" charset="0"/>
              </a:rPr>
            </a:b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6000"/>
              </a:lnSpc>
              <a:spcAft>
                <a:spcPts val="800"/>
              </a:spcAft>
              <a:buNone/>
            </a:pPr>
            <a:r>
              <a:rPr lang="nb-NO" sz="1800" b="1">
                <a:effectLst/>
                <a:latin typeface="Aptos" panose="020B0004020202020204" pitchFamily="34" charset="0"/>
                <a:ea typeface="Aptos" panose="020B0004020202020204" pitchFamily="34" charset="0"/>
                <a:cs typeface="Times New Roman" panose="02020603050405020304" pitchFamily="18" charset="0"/>
              </a:rPr>
              <a:t>Følge opp spesielle saker</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Eventuelle saker rundt fysisk eller psykososialt arbeidsmiljø, følges opp.</a:t>
            </a:r>
            <a:br>
              <a:rPr lang="nb-NO" sz="1800">
                <a:effectLst/>
                <a:latin typeface="Aptos" panose="020B0004020202020204" pitchFamily="34" charset="0"/>
                <a:ea typeface="Aptos" panose="020B0004020202020204" pitchFamily="34" charset="0"/>
                <a:cs typeface="Times New Roman" panose="02020603050405020304" pitchFamily="18" charset="0"/>
              </a:rPr>
            </a:b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6000"/>
              </a:lnSpc>
              <a:spcAft>
                <a:spcPts val="800"/>
              </a:spcAft>
              <a:buNone/>
            </a:pPr>
            <a:r>
              <a:rPr lang="nb-NO" sz="1800" b="1">
                <a:effectLst/>
                <a:latin typeface="Aptos" panose="020B0004020202020204" pitchFamily="34" charset="0"/>
                <a:ea typeface="Aptos" panose="020B0004020202020204" pitchFamily="34" charset="0"/>
                <a:cs typeface="Times New Roman" panose="02020603050405020304" pitchFamily="18" charset="0"/>
              </a:rPr>
              <a:t>Rapportere til din leder/HR</a:t>
            </a:r>
            <a:endParaRPr lang="nb-NO" sz="1800">
              <a:effectLst/>
              <a:latin typeface="Aptos" panose="020B0004020202020204" pitchFamily="34" charset="0"/>
              <a:ea typeface="Aptos" panose="020B0004020202020204" pitchFamily="34" charset="0"/>
              <a:cs typeface="Times New Roman" panose="02020603050405020304" pitchFamily="18" charset="0"/>
            </a:endParaRP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Når du har gjennomført alle medarbeidersamtalene rapporterer du på gjennomføringen av samtalene, avtalte tiltak og mål til HR.</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Deretter rapporterer du om gjennomføring av tiltak og oppnådde resultater.</a:t>
            </a:r>
          </a:p>
          <a:p>
            <a:pPr>
              <a:lnSpc>
                <a:spcPct val="116000"/>
              </a:lnSpc>
              <a:spcAft>
                <a:spcPts val="800"/>
              </a:spcAft>
            </a:pPr>
            <a:r>
              <a:rPr lang="nb-NO" sz="1800">
                <a:effectLst/>
                <a:latin typeface="Aptos" panose="020B0004020202020204" pitchFamily="34" charset="0"/>
                <a:ea typeface="Aptos" panose="020B0004020202020204" pitchFamily="34" charset="0"/>
                <a:cs typeface="Times New Roman" panose="02020603050405020304" pitchFamily="18" charset="0"/>
              </a:rPr>
              <a:t>Noen steder rapporterer ledere gjennom egne kompetansestyringsverktøy.</a:t>
            </a:r>
            <a:br>
              <a:rPr lang="nb-NO" sz="1800">
                <a:effectLst/>
                <a:latin typeface="Aptos" panose="020B0004020202020204" pitchFamily="34" charset="0"/>
                <a:ea typeface="Aptos" panose="020B0004020202020204" pitchFamily="34" charset="0"/>
                <a:cs typeface="Times New Roman" panose="02020603050405020304" pitchFamily="18" charset="0"/>
              </a:rPr>
            </a:br>
            <a:endParaRPr lang="nb-NO" sz="1800">
              <a:effectLst/>
              <a:latin typeface="Aptos" panose="020B0004020202020204" pitchFamily="34" charset="0"/>
              <a:ea typeface="Aptos" panose="020B0004020202020204" pitchFamily="34" charset="0"/>
              <a:cs typeface="Times New Roman" panose="02020603050405020304" pitchFamily="18" charset="0"/>
            </a:endParaRPr>
          </a:p>
          <a:p>
            <a:endParaRPr lang="nb-NO"/>
          </a:p>
        </p:txBody>
      </p:sp>
      <p:sp>
        <p:nvSpPr>
          <p:cNvPr id="4" name="Plassholder for dato 3"/>
          <p:cNvSpPr>
            <a:spLocks noGrp="1"/>
          </p:cNvSpPr>
          <p:nvPr>
            <p:ph type="dt" sz="quarter" idx="1"/>
          </p:nvPr>
        </p:nvSpPr>
        <p:spPr/>
        <p:txBody>
          <a:bodyPr/>
          <a:lstStyle/>
          <a:p>
            <a:fld id="{8B23B0E9-98D9-A04D-AF6B-E5FA66EF2D4F}" type="datetime1">
              <a:rPr lang="nb-NO" smtClean="0"/>
              <a:t>17.03.2025</a:t>
            </a:fld>
            <a:endParaRPr lang="nb-NO"/>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10</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topptekst 6"/>
          <p:cNvSpPr>
            <a:spLocks noGrp="1"/>
          </p:cNvSpPr>
          <p:nvPr>
            <p:ph type="hdr" sz="quarter"/>
          </p:nvPr>
        </p:nvSpPr>
        <p:spPr/>
        <p:txBody>
          <a:bodyPr/>
          <a:lstStyle/>
          <a:p>
            <a:endParaRPr lang="nb-NO" sz="1100"/>
          </a:p>
        </p:txBody>
      </p:sp>
    </p:spTree>
    <p:extLst>
      <p:ext uri="{BB962C8B-B14F-4D97-AF65-F5344CB8AC3E}">
        <p14:creationId xmlns:p14="http://schemas.microsoft.com/office/powerpoint/2010/main" val="1596429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046506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972757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944388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35711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014678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0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
        <p:nvSpPr>
          <p:cNvPr id="2" name="Tittel 1">
            <a:extLst>
              <a:ext uri="{FF2B5EF4-FFF2-40B4-BE49-F238E27FC236}">
                <a16:creationId xmlns:a16="http://schemas.microsoft.com/office/drawing/2014/main" id="{26347F3C-5137-A6C5-E230-DACD6E38746E}"/>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legge til en tittel</a:t>
            </a:r>
          </a:p>
        </p:txBody>
      </p:sp>
      <p:sp>
        <p:nvSpPr>
          <p:cNvPr id="4" name="Undertittel 2">
            <a:extLst>
              <a:ext uri="{FF2B5EF4-FFF2-40B4-BE49-F238E27FC236}">
                <a16:creationId xmlns:a16="http://schemas.microsoft.com/office/drawing/2014/main" id="{353D6FDD-E3B7-4344-18FF-3123408493B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en undertittel</a:t>
            </a:r>
          </a:p>
        </p:txBody>
      </p:sp>
      <p:cxnSp>
        <p:nvCxnSpPr>
          <p:cNvPr id="6" name="Rett linje 5">
            <a:extLst>
              <a:ext uri="{FF2B5EF4-FFF2-40B4-BE49-F238E27FC236}">
                <a16:creationId xmlns:a16="http://schemas.microsoft.com/office/drawing/2014/main" id="{AB62AF80-2748-F285-1E6E-3817977BE02C}"/>
              </a:ext>
            </a:extLst>
          </p:cNvPr>
          <p:cNvCxnSpPr/>
          <p:nvPr userDrawn="1"/>
        </p:nvCxnSpPr>
        <p:spPr>
          <a:xfrm>
            <a:off x="4294800" y="3787200"/>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46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17.03.2025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17.03.2025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17.03.2025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17.03.2025</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17.03.2025</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686577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17.03.2025</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39971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5817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52039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882501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17.03.2025</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7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9" r:id="rId2"/>
    <p:sldLayoutId id="2147483796" r:id="rId3"/>
    <p:sldLayoutId id="2147483727" r:id="rId4"/>
    <p:sldLayoutId id="2147483729" r:id="rId5"/>
    <p:sldLayoutId id="2147483730" r:id="rId6"/>
    <p:sldLayoutId id="2147483728" r:id="rId7"/>
    <p:sldLayoutId id="2147483731" r:id="rId8"/>
    <p:sldLayoutId id="2147483732" r:id="rId9"/>
    <p:sldLayoutId id="2147483743" r:id="rId10"/>
    <p:sldLayoutId id="2147483726" r:id="rId11"/>
    <p:sldLayoutId id="2147483774" r:id="rId12"/>
    <p:sldLayoutId id="2147483775" r:id="rId13"/>
    <p:sldLayoutId id="2147483776" r:id="rId14"/>
    <p:sldLayoutId id="2147483800" r:id="rId15"/>
    <p:sldLayoutId id="2147483755" r:id="rId16"/>
    <p:sldLayoutId id="2147483770" r:id="rId17"/>
    <p:sldLayoutId id="2147483771" r:id="rId18"/>
    <p:sldLayoutId id="2147483801" r:id="rId19"/>
    <p:sldLayoutId id="2147483780" r:id="rId20"/>
    <p:sldLayoutId id="2147483781" r:id="rId21"/>
    <p:sldLayoutId id="2147483782" r:id="rId22"/>
    <p:sldLayoutId id="2147483802" r:id="rId23"/>
    <p:sldLayoutId id="2147483777" r:id="rId24"/>
    <p:sldLayoutId id="2147483778" r:id="rId25"/>
    <p:sldLayoutId id="2147483779" r:id="rId26"/>
    <p:sldLayoutId id="2147483803" r:id="rId27"/>
    <p:sldLayoutId id="2147483703" r:id="rId28"/>
    <p:sldLayoutId id="2147483749" r:id="rId29"/>
    <p:sldLayoutId id="2147483704" r:id="rId30"/>
    <p:sldLayoutId id="2147483750" r:id="rId31"/>
    <p:sldLayoutId id="2147483705" r:id="rId32"/>
    <p:sldLayoutId id="2147483751" r:id="rId33"/>
    <p:sldLayoutId id="2147483707" r:id="rId34"/>
    <p:sldLayoutId id="2147483797" r:id="rId35"/>
    <p:sldLayoutId id="2147483798"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33" r:id="rId49"/>
    <p:sldLayoutId id="2147483747" r:id="rId50"/>
    <p:sldLayoutId id="2147483748" r:id="rId51"/>
    <p:sldLayoutId id="2147483783" r:id="rId52"/>
    <p:sldLayoutId id="2147483765" r:id="rId53"/>
    <p:sldLayoutId id="2147483764" r:id="rId54"/>
    <p:sldLayoutId id="2147483725" r:id="rId55"/>
    <p:sldLayoutId id="2147483746" r:id="rId56"/>
    <p:sldLayoutId id="2147483766" r:id="rId57"/>
    <p:sldLayoutId id="2147483767" r:id="rId58"/>
    <p:sldLayoutId id="2147483804" r:id="rId59"/>
    <p:sldLayoutId id="2147483772" r:id="rId60"/>
    <p:sldLayoutId id="2147483773" r:id="rId61"/>
    <p:sldLayoutId id="2147483719" r:id="rId62"/>
    <p:sldLayoutId id="2147483805" r:id="rId63"/>
    <p:sldLayoutId id="2147483744" r:id="rId64"/>
    <p:sldLayoutId id="2147483745" r:id="rId65"/>
    <p:sldLayoutId id="2147483768" r:id="rId66"/>
    <p:sldLayoutId id="2147483769" r:id="rId67"/>
    <p:sldLayoutId id="2147483806" r:id="rId68"/>
    <p:sldLayoutId id="2147483807" r:id="rId69"/>
    <p:sldLayoutId id="2147483808" r:id="rId70"/>
    <p:sldLayoutId id="2147483660" r:id="rId7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7.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klær, person, jeans, plante&#10;&#10;KI-generert innhold kan være feil.">
            <a:extLst>
              <a:ext uri="{FF2B5EF4-FFF2-40B4-BE49-F238E27FC236}">
                <a16:creationId xmlns:a16="http://schemas.microsoft.com/office/drawing/2014/main" id="{027CEDD2-9CF2-6707-A3BD-949548634C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97" y="-1"/>
            <a:ext cx="12199097" cy="4046837"/>
          </a:xfrm>
          <a:prstGeom prst="rect">
            <a:avLst/>
          </a:prstGeom>
        </p:spPr>
      </p:pic>
      <p:sp>
        <p:nvSpPr>
          <p:cNvPr id="6" name="Rektangel 5">
            <a:extLst>
              <a:ext uri="{FF2B5EF4-FFF2-40B4-BE49-F238E27FC236}">
                <a16:creationId xmlns:a16="http://schemas.microsoft.com/office/drawing/2014/main" id="{DC999E0B-D354-A1B3-A6AB-C6ACBA662C9C}"/>
              </a:ext>
              <a:ext uri="{C183D7F6-B498-43B3-948B-1728B52AA6E4}">
                <adec:decorative xmlns:adec="http://schemas.microsoft.com/office/drawing/2017/decorative" val="1"/>
              </a:ext>
            </a:extLst>
          </p:cNvPr>
          <p:cNvSpPr/>
          <p:nvPr/>
        </p:nvSpPr>
        <p:spPr>
          <a:xfrm>
            <a:off x="-7097" y="-2"/>
            <a:ext cx="12192000" cy="4046838"/>
          </a:xfrm>
          <a:prstGeom prst="rect">
            <a:avLst/>
          </a:prstGeom>
          <a:solidFill>
            <a:srgbClr val="0085C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err="1"/>
          </a:p>
        </p:txBody>
      </p:sp>
      <p:sp>
        <p:nvSpPr>
          <p:cNvPr id="11" name="Tittel 1">
            <a:extLst>
              <a:ext uri="{FF2B5EF4-FFF2-40B4-BE49-F238E27FC236}">
                <a16:creationId xmlns:a16="http://schemas.microsoft.com/office/drawing/2014/main" id="{A8D05147-DEC6-4AA8-0744-752AA4972664}"/>
              </a:ext>
            </a:extLst>
          </p:cNvPr>
          <p:cNvSpPr>
            <a:spLocks noGrp="1"/>
          </p:cNvSpPr>
          <p:nvPr>
            <p:ph type="ctrTitle"/>
          </p:nvPr>
        </p:nvSpPr>
        <p:spPr>
          <a:xfrm>
            <a:off x="539844" y="1697773"/>
            <a:ext cx="11122025" cy="1792287"/>
          </a:xfrm>
        </p:spPr>
        <p:txBody>
          <a:bodyPr/>
          <a:lstStyle/>
          <a:p>
            <a:r>
              <a:rPr lang="nb-NO" dirty="0">
                <a:solidFill>
                  <a:schemeClr val="bg1"/>
                </a:solidFill>
              </a:rPr>
              <a:t>Medarbeidersamtalen </a:t>
            </a:r>
            <a:br>
              <a:rPr lang="nb-NO" dirty="0">
                <a:solidFill>
                  <a:schemeClr val="bg1"/>
                </a:solidFill>
              </a:rPr>
            </a:br>
            <a:r>
              <a:rPr lang="nb-NO" dirty="0">
                <a:solidFill>
                  <a:schemeClr val="bg1"/>
                </a:solidFill>
              </a:rPr>
              <a:t>i staten</a:t>
            </a:r>
          </a:p>
        </p:txBody>
      </p:sp>
      <p:sp>
        <p:nvSpPr>
          <p:cNvPr id="12" name="Undertittel 4">
            <a:extLst>
              <a:ext uri="{FF2B5EF4-FFF2-40B4-BE49-F238E27FC236}">
                <a16:creationId xmlns:a16="http://schemas.microsoft.com/office/drawing/2014/main" id="{70A0370F-886A-C811-6F6E-B005ADAFA8BD}"/>
              </a:ext>
            </a:extLst>
          </p:cNvPr>
          <p:cNvSpPr>
            <a:spLocks noGrp="1"/>
          </p:cNvSpPr>
          <p:nvPr>
            <p:ph type="subTitle" idx="1"/>
          </p:nvPr>
        </p:nvSpPr>
        <p:spPr>
          <a:xfrm>
            <a:off x="527890" y="4461836"/>
            <a:ext cx="11122025" cy="1192427"/>
          </a:xfrm>
        </p:spPr>
        <p:txBody>
          <a:bodyPr/>
          <a:lstStyle/>
          <a:p>
            <a:r>
              <a:rPr lang="nb-NO" sz="2800" dirty="0"/>
              <a:t>Kom i gang for ledere</a:t>
            </a:r>
          </a:p>
        </p:txBody>
      </p:sp>
    </p:spTree>
    <p:extLst>
      <p:ext uri="{BB962C8B-B14F-4D97-AF65-F5344CB8AC3E}">
        <p14:creationId xmlns:p14="http://schemas.microsoft.com/office/powerpoint/2010/main" val="1383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3014D9-CDEB-68CA-87F7-1C18C10A091E}"/>
              </a:ext>
            </a:extLst>
          </p:cNvPr>
          <p:cNvSpPr>
            <a:spLocks noGrp="1"/>
          </p:cNvSpPr>
          <p:nvPr>
            <p:ph type="title"/>
          </p:nvPr>
        </p:nvSpPr>
        <p:spPr>
          <a:xfrm>
            <a:off x="536575" y="441325"/>
            <a:ext cx="11101388" cy="701675"/>
          </a:xfrm>
        </p:spPr>
        <p:txBody>
          <a:bodyPr anchor="t">
            <a:normAutofit/>
          </a:bodyPr>
          <a:lstStyle/>
          <a:p>
            <a:r>
              <a:rPr lang="nb-NO"/>
              <a:t>Oppfølging etter gjennomførte samtaler</a:t>
            </a:r>
          </a:p>
        </p:txBody>
      </p:sp>
      <p:graphicFrame>
        <p:nvGraphicFramePr>
          <p:cNvPr id="5" name="Plassholder for innhold 2" descr="Illustrasjon av medarbeider, oppfølging og rapportering.">
            <a:extLst>
              <a:ext uri="{FF2B5EF4-FFF2-40B4-BE49-F238E27FC236}">
                <a16:creationId xmlns:a16="http://schemas.microsoft.com/office/drawing/2014/main" id="{0F4A206C-9525-AD89-5441-5C14467E3A38}"/>
              </a:ext>
            </a:extLst>
          </p:cNvPr>
          <p:cNvGraphicFramePr>
            <a:graphicFrameLocks noGrp="1"/>
          </p:cNvGraphicFramePr>
          <p:nvPr>
            <p:ph sz="quarter" idx="13"/>
            <p:extLst>
              <p:ext uri="{D42A27DB-BD31-4B8C-83A1-F6EECF244321}">
                <p14:modId xmlns:p14="http://schemas.microsoft.com/office/powerpoint/2010/main" val="3255896269"/>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8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DE6C092-2950-410F-BEF0-D696D359BFA6}"/>
              </a:ext>
              <a:ext uri="{C183D7F6-B498-43B3-948B-1728B52AA6E4}">
                <adec:decorative xmlns:adec="http://schemas.microsoft.com/office/drawing/2017/decorative" val="1"/>
              </a:ext>
            </a:extLst>
          </p:cNvPr>
          <p:cNvSpPr/>
          <p:nvPr/>
        </p:nvSpPr>
        <p:spPr>
          <a:xfrm>
            <a:off x="6096000" y="1227815"/>
            <a:ext cx="5541963" cy="5077291"/>
          </a:xfrm>
          <a:prstGeom prst="rect">
            <a:avLst/>
          </a:prstGeom>
          <a:solidFill>
            <a:schemeClr val="accent4">
              <a:lumMod val="20000"/>
              <a:lumOff val="80000"/>
              <a:alpha val="4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err="1"/>
          </a:p>
        </p:txBody>
      </p:sp>
      <p:sp>
        <p:nvSpPr>
          <p:cNvPr id="3" name="Rektangel 2">
            <a:extLst>
              <a:ext uri="{FF2B5EF4-FFF2-40B4-BE49-F238E27FC236}">
                <a16:creationId xmlns:a16="http://schemas.microsoft.com/office/drawing/2014/main" id="{27BC07D2-3263-EEFC-C92D-B1038442A0BC}"/>
              </a:ext>
              <a:ext uri="{C183D7F6-B498-43B3-948B-1728B52AA6E4}">
                <adec:decorative xmlns:adec="http://schemas.microsoft.com/office/drawing/2017/decorative" val="1"/>
              </a:ext>
            </a:extLst>
          </p:cNvPr>
          <p:cNvSpPr/>
          <p:nvPr/>
        </p:nvSpPr>
        <p:spPr>
          <a:xfrm>
            <a:off x="536575" y="1227817"/>
            <a:ext cx="5541963" cy="5077289"/>
          </a:xfrm>
          <a:prstGeom prst="rect">
            <a:avLst/>
          </a:prstGeom>
          <a:solidFill>
            <a:schemeClr val="accent3">
              <a:lumMod val="20000"/>
              <a:lumOff val="8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err="1"/>
          </a:p>
        </p:txBody>
      </p:sp>
      <p:sp>
        <p:nvSpPr>
          <p:cNvPr id="4" name="Tittel 3">
            <a:extLst>
              <a:ext uri="{FF2B5EF4-FFF2-40B4-BE49-F238E27FC236}">
                <a16:creationId xmlns:a16="http://schemas.microsoft.com/office/drawing/2014/main" id="{74C6C217-CB9C-148A-4F32-DA71029E2F84}"/>
              </a:ext>
            </a:extLst>
          </p:cNvPr>
          <p:cNvSpPr>
            <a:spLocks noGrp="1"/>
          </p:cNvSpPr>
          <p:nvPr>
            <p:ph type="title"/>
          </p:nvPr>
        </p:nvSpPr>
        <p:spPr/>
        <p:txBody>
          <a:bodyPr/>
          <a:lstStyle/>
          <a:p>
            <a:r>
              <a:rPr lang="nb-NO"/>
              <a:t>Ansvarsfordeling – hvem gjør hva</a:t>
            </a:r>
          </a:p>
        </p:txBody>
      </p:sp>
      <p:sp>
        <p:nvSpPr>
          <p:cNvPr id="7" name="Plassholder for innhold 4">
            <a:extLst>
              <a:ext uri="{FF2B5EF4-FFF2-40B4-BE49-F238E27FC236}">
                <a16:creationId xmlns:a16="http://schemas.microsoft.com/office/drawing/2014/main" id="{4FE278A1-0BCF-20E0-B9BE-4411D83AA7D4}"/>
              </a:ext>
            </a:extLst>
          </p:cNvPr>
          <p:cNvSpPr txBox="1">
            <a:spLocks noGrp="1"/>
          </p:cNvSpPr>
          <p:nvPr>
            <p:ph sz="half" idx="1"/>
          </p:nvPr>
        </p:nvSpPr>
        <p:spPr>
          <a:xfrm>
            <a:off x="615949" y="1420153"/>
            <a:ext cx="5400675" cy="423227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b="1" dirty="0"/>
              <a:t>Toppleders oppgaver</a:t>
            </a:r>
          </a:p>
          <a:p>
            <a:pPr lvl="1"/>
            <a:r>
              <a:rPr lang="nb-NO" sz="1400" dirty="0"/>
              <a:t>Forberedelser</a:t>
            </a:r>
          </a:p>
          <a:p>
            <a:pPr lvl="2"/>
            <a:r>
              <a:rPr lang="nb-NO" sz="1400" dirty="0"/>
              <a:t>Avklare strategiske mål, kompetansestrategi og andre føringer</a:t>
            </a:r>
          </a:p>
          <a:p>
            <a:pPr lvl="2"/>
            <a:r>
              <a:rPr lang="nb-NO" sz="1400" dirty="0"/>
              <a:t>Sette av ressurser til kompetanseutvikling</a:t>
            </a:r>
          </a:p>
          <a:p>
            <a:pPr lvl="2"/>
            <a:r>
              <a:rPr lang="nb-NO" sz="1400" dirty="0"/>
              <a:t>Formidle betydningen av medarbeidersamtalen</a:t>
            </a:r>
          </a:p>
          <a:p>
            <a:pPr lvl="1"/>
            <a:r>
              <a:rPr lang="nb-NO" sz="1400" dirty="0"/>
              <a:t>Gjennomføring</a:t>
            </a:r>
          </a:p>
          <a:p>
            <a:pPr lvl="3"/>
            <a:r>
              <a:rPr lang="nb-NO" dirty="0"/>
              <a:t>Gjennomføre medarbeidersamtalen med underordnede leder og med sin egen leder</a:t>
            </a:r>
          </a:p>
          <a:p>
            <a:pPr lvl="1"/>
            <a:r>
              <a:rPr lang="nb-NO" sz="1400" dirty="0"/>
              <a:t>Oppfølging</a:t>
            </a:r>
          </a:p>
          <a:p>
            <a:pPr lvl="3"/>
            <a:r>
              <a:rPr lang="nb-NO" dirty="0"/>
              <a:t>Følge opp tiltak og evaluere prosessen</a:t>
            </a:r>
          </a:p>
          <a:p>
            <a:pPr lvl="3"/>
            <a:r>
              <a:rPr lang="nb-NO" dirty="0"/>
              <a:t>Vurdere resultater og måloppnåelse</a:t>
            </a:r>
            <a:r>
              <a:rPr lang="nb-NO" sz="1600" dirty="0"/>
              <a:t>	</a:t>
            </a:r>
          </a:p>
        </p:txBody>
      </p:sp>
      <p:sp>
        <p:nvSpPr>
          <p:cNvPr id="5" name="Plassholder for innhold 4">
            <a:extLst>
              <a:ext uri="{FF2B5EF4-FFF2-40B4-BE49-F238E27FC236}">
                <a16:creationId xmlns:a16="http://schemas.microsoft.com/office/drawing/2014/main" id="{D7665A69-1AB1-6026-B326-585640ACC825}"/>
              </a:ext>
            </a:extLst>
          </p:cNvPr>
          <p:cNvSpPr>
            <a:spLocks noGrp="1"/>
          </p:cNvSpPr>
          <p:nvPr>
            <p:ph sz="half" idx="2"/>
          </p:nvPr>
        </p:nvSpPr>
        <p:spPr>
          <a:xfrm>
            <a:off x="6219825" y="1420153"/>
            <a:ext cx="5418138" cy="4232275"/>
          </a:xfrm>
        </p:spPr>
        <p:txBody>
          <a:bodyPr/>
          <a:lstStyle/>
          <a:p>
            <a:pPr marL="0" indent="0">
              <a:buNone/>
            </a:pPr>
            <a:r>
              <a:rPr lang="nb-NO" sz="2000" b="1" dirty="0"/>
              <a:t>HRs oppgaver</a:t>
            </a:r>
          </a:p>
          <a:p>
            <a:pPr lvl="1"/>
            <a:r>
              <a:rPr lang="nb-NO" sz="1400" dirty="0"/>
              <a:t>Forberedelser</a:t>
            </a:r>
          </a:p>
          <a:p>
            <a:pPr lvl="2"/>
            <a:r>
              <a:rPr lang="nb-NO" sz="1400" dirty="0"/>
              <a:t>Støtte toppledelsens strategiske arbeid</a:t>
            </a:r>
          </a:p>
          <a:p>
            <a:pPr lvl="2"/>
            <a:r>
              <a:rPr lang="nb-NO" sz="1400" dirty="0"/>
              <a:t>Tilrettelegge prosessen for medarbeidersamtalen</a:t>
            </a:r>
          </a:p>
          <a:p>
            <a:pPr lvl="2"/>
            <a:r>
              <a:rPr lang="nb-NO" sz="1400" dirty="0"/>
              <a:t>Gjennomføring</a:t>
            </a:r>
          </a:p>
          <a:p>
            <a:pPr lvl="3"/>
            <a:r>
              <a:rPr lang="nb-NO" dirty="0"/>
              <a:t>Er tilgjengelig hvis ting ikke fungerer</a:t>
            </a:r>
          </a:p>
          <a:p>
            <a:pPr lvl="3"/>
            <a:r>
              <a:rPr lang="nb-NO" dirty="0"/>
              <a:t>Identifiserer flaskehalser</a:t>
            </a:r>
          </a:p>
          <a:p>
            <a:pPr lvl="3"/>
            <a:r>
              <a:rPr lang="nb-NO" dirty="0"/>
              <a:t>Støtte/veileder der det er nødvendig</a:t>
            </a:r>
          </a:p>
          <a:p>
            <a:pPr lvl="2"/>
            <a:r>
              <a:rPr lang="nb-NO" sz="1400" dirty="0"/>
              <a:t>Oppfølging</a:t>
            </a:r>
          </a:p>
          <a:p>
            <a:pPr lvl="3"/>
            <a:r>
              <a:rPr lang="nb-NO" dirty="0"/>
              <a:t>Skaffe informasjon fra gjennomføringen</a:t>
            </a:r>
          </a:p>
          <a:p>
            <a:pPr lvl="4"/>
            <a:r>
              <a:rPr lang="nb-NO" sz="1400" dirty="0"/>
              <a:t>Antall gjennomførte samtaler</a:t>
            </a:r>
          </a:p>
          <a:p>
            <a:pPr lvl="4"/>
            <a:r>
              <a:rPr lang="nb-NO" sz="1400" dirty="0"/>
              <a:t>Planlagte utviklingstiltak</a:t>
            </a:r>
          </a:p>
          <a:p>
            <a:pPr lvl="4"/>
            <a:r>
              <a:rPr lang="nb-NO" sz="1400" dirty="0"/>
              <a:t>Gjennomføringsgrad</a:t>
            </a:r>
          </a:p>
          <a:p>
            <a:pPr lvl="4"/>
            <a:r>
              <a:rPr lang="nb-NO" sz="1400" dirty="0"/>
              <a:t>Effekt av tiltak</a:t>
            </a:r>
          </a:p>
          <a:p>
            <a:pPr lvl="4"/>
            <a:r>
              <a:rPr lang="nb-NO" sz="1400" dirty="0"/>
              <a:t>Evaluere medarbeidersamtaleprosessen</a:t>
            </a:r>
          </a:p>
          <a:p>
            <a:pPr lvl="3"/>
            <a:r>
              <a:rPr lang="nb-NO" dirty="0"/>
              <a:t>Organisere og gjennomføre utviklingstiltak</a:t>
            </a:r>
          </a:p>
          <a:p>
            <a:pPr lvl="3"/>
            <a:r>
              <a:rPr lang="nb-NO" dirty="0"/>
              <a:t>Vurdere om HR sitt tilbud til virksomheten bør endres</a:t>
            </a:r>
          </a:p>
          <a:p>
            <a:pPr lvl="3"/>
            <a:r>
              <a:rPr lang="nb-NO" dirty="0"/>
              <a:t>Innhente, analysere og rapportere resultater	</a:t>
            </a:r>
          </a:p>
        </p:txBody>
      </p:sp>
    </p:spTree>
    <p:extLst>
      <p:ext uri="{BB962C8B-B14F-4D97-AF65-F5344CB8AC3E}">
        <p14:creationId xmlns:p14="http://schemas.microsoft.com/office/powerpoint/2010/main" val="230020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57975BE-146E-2758-2FB9-B39BED998FD9}"/>
              </a:ext>
              <a:ext uri="{C183D7F6-B498-43B3-948B-1728B52AA6E4}">
                <adec:decorative xmlns:adec="http://schemas.microsoft.com/office/drawing/2017/decorative" val="1"/>
              </a:ext>
            </a:extLst>
          </p:cNvPr>
          <p:cNvSpPr/>
          <p:nvPr/>
        </p:nvSpPr>
        <p:spPr>
          <a:xfrm>
            <a:off x="6105527" y="1227816"/>
            <a:ext cx="5559425" cy="4210031"/>
          </a:xfrm>
          <a:prstGeom prst="rect">
            <a:avLst/>
          </a:prstGeom>
          <a:solidFill>
            <a:srgbClr val="BBFFF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err="1"/>
          </a:p>
        </p:txBody>
      </p:sp>
      <p:sp>
        <p:nvSpPr>
          <p:cNvPr id="2" name="Rektangel 1">
            <a:extLst>
              <a:ext uri="{FF2B5EF4-FFF2-40B4-BE49-F238E27FC236}">
                <a16:creationId xmlns:a16="http://schemas.microsoft.com/office/drawing/2014/main" id="{F91965B0-08BF-ABA0-0F74-FE7870B5582D}"/>
              </a:ext>
              <a:ext uri="{C183D7F6-B498-43B3-948B-1728B52AA6E4}">
                <adec:decorative xmlns:adec="http://schemas.microsoft.com/office/drawing/2017/decorative" val="1"/>
              </a:ext>
            </a:extLst>
          </p:cNvPr>
          <p:cNvSpPr/>
          <p:nvPr/>
        </p:nvSpPr>
        <p:spPr>
          <a:xfrm>
            <a:off x="536575" y="1227817"/>
            <a:ext cx="5559425" cy="4210031"/>
          </a:xfrm>
          <a:prstGeom prst="rect">
            <a:avLst/>
          </a:prstGeom>
          <a:solidFill>
            <a:srgbClr val="D4EBFE">
              <a:alpha val="5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err="1"/>
          </a:p>
        </p:txBody>
      </p:sp>
      <p:sp>
        <p:nvSpPr>
          <p:cNvPr id="6" name="Plassholder for innhold 5">
            <a:extLst>
              <a:ext uri="{FF2B5EF4-FFF2-40B4-BE49-F238E27FC236}">
                <a16:creationId xmlns:a16="http://schemas.microsoft.com/office/drawing/2014/main" id="{D0F8EFA8-FDBB-22E4-BD6D-74417BE823B1}"/>
              </a:ext>
            </a:extLst>
          </p:cNvPr>
          <p:cNvSpPr>
            <a:spLocks noGrp="1"/>
          </p:cNvSpPr>
          <p:nvPr>
            <p:ph sz="half" idx="2"/>
          </p:nvPr>
        </p:nvSpPr>
        <p:spPr>
          <a:xfrm>
            <a:off x="6237287" y="1332321"/>
            <a:ext cx="5418138" cy="3402965"/>
          </a:xfrm>
        </p:spPr>
        <p:txBody>
          <a:bodyPr/>
          <a:lstStyle/>
          <a:p>
            <a:pPr marL="0" indent="0">
              <a:buNone/>
            </a:pPr>
            <a:r>
              <a:rPr lang="nb-NO" sz="2000" b="1" dirty="0"/>
              <a:t>Leders oppgaver</a:t>
            </a:r>
          </a:p>
          <a:p>
            <a:pPr lvl="1"/>
            <a:r>
              <a:rPr lang="nb-NO" sz="1400" dirty="0"/>
              <a:t>Forberedelser</a:t>
            </a:r>
          </a:p>
          <a:p>
            <a:pPr lvl="2"/>
            <a:r>
              <a:rPr lang="nb-NO" sz="1400" dirty="0"/>
              <a:t>Konkretisere de overordnede føringene til egen enhet</a:t>
            </a:r>
          </a:p>
          <a:p>
            <a:pPr lvl="2"/>
            <a:r>
              <a:rPr lang="nb-NO" sz="1400" dirty="0"/>
              <a:t>Kommunisere mål og utviklingsbehov til egen enhet</a:t>
            </a:r>
          </a:p>
          <a:p>
            <a:pPr lvl="2"/>
            <a:r>
              <a:rPr lang="nb-NO" sz="1400" dirty="0"/>
              <a:t>Forberede medarbeidersamtale med overordnet</a:t>
            </a:r>
          </a:p>
          <a:p>
            <a:pPr lvl="2"/>
            <a:r>
              <a:rPr lang="nb-NO" sz="1400" dirty="0"/>
              <a:t>Tilrettelegge for medarbeidersamtalene i egen enhet</a:t>
            </a:r>
          </a:p>
          <a:p>
            <a:pPr lvl="2"/>
            <a:r>
              <a:rPr lang="nb-NO" sz="1400" dirty="0"/>
              <a:t>Forberede samtalene med hver enkelt medarbeider</a:t>
            </a:r>
          </a:p>
          <a:p>
            <a:pPr lvl="1"/>
            <a:r>
              <a:rPr lang="nb-NO" sz="1400" dirty="0"/>
              <a:t>Gjennomføring</a:t>
            </a:r>
          </a:p>
          <a:p>
            <a:pPr lvl="2"/>
            <a:r>
              <a:rPr lang="nb-NO" sz="1400" dirty="0"/>
              <a:t>Gjennomfører medarbeidersamtalen med sin egen leder og med medarbeiderne</a:t>
            </a:r>
          </a:p>
          <a:p>
            <a:pPr lvl="1"/>
            <a:r>
              <a:rPr lang="nb-NO" sz="1400" dirty="0"/>
              <a:t>Oppfølging</a:t>
            </a:r>
          </a:p>
          <a:p>
            <a:pPr lvl="2"/>
            <a:r>
              <a:rPr lang="nb-NO" sz="1400" dirty="0"/>
              <a:t>Følge opp den enkelte medarbeider</a:t>
            </a:r>
          </a:p>
          <a:p>
            <a:pPr lvl="2"/>
            <a:r>
              <a:rPr lang="nb-NO" sz="1400" dirty="0"/>
              <a:t>Følge opp spesielle saker (arbeidsmiljø og lignende)</a:t>
            </a:r>
          </a:p>
          <a:p>
            <a:pPr lvl="2"/>
            <a:r>
              <a:rPr lang="nb-NO" sz="1400" dirty="0"/>
              <a:t>Rapportere til sin leder og HR om gjennomføring av tiltak og oppnådde resultater</a:t>
            </a:r>
          </a:p>
        </p:txBody>
      </p:sp>
      <p:sp>
        <p:nvSpPr>
          <p:cNvPr id="4" name="Tittel 3">
            <a:extLst>
              <a:ext uri="{FF2B5EF4-FFF2-40B4-BE49-F238E27FC236}">
                <a16:creationId xmlns:a16="http://schemas.microsoft.com/office/drawing/2014/main" id="{711FE858-7569-33ED-3DB2-22C0C75BBCEE}"/>
              </a:ext>
            </a:extLst>
          </p:cNvPr>
          <p:cNvSpPr>
            <a:spLocks noGrp="1"/>
          </p:cNvSpPr>
          <p:nvPr>
            <p:ph type="title"/>
          </p:nvPr>
        </p:nvSpPr>
        <p:spPr/>
        <p:txBody>
          <a:bodyPr/>
          <a:lstStyle/>
          <a:p>
            <a:r>
              <a:rPr lang="nb-NO"/>
              <a:t>Ansvarsfordeling – hvem gjør hva</a:t>
            </a:r>
          </a:p>
        </p:txBody>
      </p:sp>
      <p:sp>
        <p:nvSpPr>
          <p:cNvPr id="8" name="Plassholder for innhold 4">
            <a:extLst>
              <a:ext uri="{FF2B5EF4-FFF2-40B4-BE49-F238E27FC236}">
                <a16:creationId xmlns:a16="http://schemas.microsoft.com/office/drawing/2014/main" id="{5DB942B0-0F7A-DE0C-8D41-91DEA3D931B8}"/>
              </a:ext>
            </a:extLst>
          </p:cNvPr>
          <p:cNvSpPr txBox="1">
            <a:spLocks/>
          </p:cNvSpPr>
          <p:nvPr/>
        </p:nvSpPr>
        <p:spPr>
          <a:xfrm>
            <a:off x="685800" y="1332321"/>
            <a:ext cx="5400675" cy="282819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b="1" dirty="0"/>
              <a:t>Medarbeiders oppgaver</a:t>
            </a:r>
          </a:p>
          <a:p>
            <a:pPr lvl="1"/>
            <a:r>
              <a:rPr lang="nb-NO" sz="1400" dirty="0"/>
              <a:t>Forberedelser</a:t>
            </a:r>
          </a:p>
          <a:p>
            <a:pPr lvl="2"/>
            <a:r>
              <a:rPr lang="nb-NO" sz="1400" dirty="0"/>
              <a:t>Tenke over hva hen er god til, trives med og har lyst til å jobbe med </a:t>
            </a:r>
          </a:p>
          <a:p>
            <a:pPr lvl="2"/>
            <a:r>
              <a:rPr lang="nb-NO" sz="1400" dirty="0"/>
              <a:t>Få oversikt over enhetens mål og strategi</a:t>
            </a:r>
          </a:p>
          <a:p>
            <a:pPr lvl="2"/>
            <a:r>
              <a:rPr lang="nb-NO" sz="1400" dirty="0"/>
              <a:t>Tenke over hvordan hen kan være med på at enheten når sine mål </a:t>
            </a:r>
            <a:br>
              <a:rPr lang="nb-NO" sz="1400" dirty="0"/>
            </a:br>
            <a:r>
              <a:rPr lang="nb-NO" sz="1400" dirty="0"/>
              <a:t>og hva hen trenger for å gjøre en best mulig jobb</a:t>
            </a:r>
          </a:p>
          <a:p>
            <a:pPr lvl="2"/>
            <a:r>
              <a:rPr lang="nb-NO" sz="1400" dirty="0"/>
              <a:t>Gjennomføring</a:t>
            </a:r>
          </a:p>
          <a:p>
            <a:pPr lvl="3"/>
            <a:r>
              <a:rPr lang="nb-NO" dirty="0"/>
              <a:t>Gjennomføre medarbeidersamtalen</a:t>
            </a:r>
          </a:p>
          <a:p>
            <a:pPr lvl="2"/>
            <a:r>
              <a:rPr lang="nb-NO" sz="1400" dirty="0"/>
              <a:t>Oppfølging</a:t>
            </a:r>
          </a:p>
          <a:p>
            <a:pPr lvl="3"/>
            <a:r>
              <a:rPr lang="nb-NO" dirty="0"/>
              <a:t>Skriv referat og utviklingsplan</a:t>
            </a:r>
          </a:p>
          <a:p>
            <a:pPr lvl="3"/>
            <a:r>
              <a:rPr lang="nb-NO" dirty="0"/>
              <a:t>Gjennomføre avtalte utviklingstiltak</a:t>
            </a:r>
          </a:p>
          <a:p>
            <a:pPr lvl="3"/>
            <a:r>
              <a:rPr lang="nb-NO" dirty="0"/>
              <a:t>Vurderer resultat av tiltakene	</a:t>
            </a:r>
          </a:p>
        </p:txBody>
      </p:sp>
    </p:spTree>
    <p:extLst>
      <p:ext uri="{BB962C8B-B14F-4D97-AF65-F5344CB8AC3E}">
        <p14:creationId xmlns:p14="http://schemas.microsoft.com/office/powerpoint/2010/main" val="351266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90009B6-236B-010E-DC8F-100408E95598}"/>
              </a:ext>
            </a:extLst>
          </p:cNvPr>
          <p:cNvSpPr>
            <a:spLocks noGrp="1"/>
          </p:cNvSpPr>
          <p:nvPr>
            <p:ph type="title"/>
          </p:nvPr>
        </p:nvSpPr>
        <p:spPr/>
        <p:txBody>
          <a:bodyPr/>
          <a:lstStyle/>
          <a:p>
            <a:r>
              <a:rPr lang="nb-NO"/>
              <a:t>Oppbevaring og lagring og deling</a:t>
            </a:r>
          </a:p>
        </p:txBody>
      </p:sp>
      <p:sp>
        <p:nvSpPr>
          <p:cNvPr id="2" name="Plassholder for innhold 1">
            <a:extLst>
              <a:ext uri="{FF2B5EF4-FFF2-40B4-BE49-F238E27FC236}">
                <a16:creationId xmlns:a16="http://schemas.microsoft.com/office/drawing/2014/main" id="{AFB608CE-6171-A5ED-E12F-0F7FD71038FB}"/>
              </a:ext>
            </a:extLst>
          </p:cNvPr>
          <p:cNvSpPr>
            <a:spLocks noGrp="1"/>
          </p:cNvSpPr>
          <p:nvPr>
            <p:ph sz="half" idx="1"/>
          </p:nvPr>
        </p:nvSpPr>
        <p:spPr>
          <a:xfrm>
            <a:off x="533400" y="1717675"/>
            <a:ext cx="11414760" cy="4232275"/>
          </a:xfrm>
        </p:spPr>
        <p:txBody>
          <a:bodyPr/>
          <a:lstStyle/>
          <a:p>
            <a:r>
              <a:rPr lang="nb-NO" b="0" i="0">
                <a:solidFill>
                  <a:srgbClr val="000000"/>
                </a:solidFill>
                <a:effectLst/>
              </a:rPr>
              <a:t>Det er ikke nedfelt i noe regelverk om hvem som kan få tilgang til referat fra medarbeidersamtalen. </a:t>
            </a:r>
          </a:p>
          <a:p>
            <a:r>
              <a:rPr lang="nb-NO" b="0" i="0">
                <a:solidFill>
                  <a:srgbClr val="000000"/>
                </a:solidFill>
                <a:effectLst/>
              </a:rPr>
              <a:t>Medarbeidersamtalen er en planlagt, forberedt og personlig samtale mellom medarbeider og leder, og da bør det kun være dem som har tilgang til referatet.</a:t>
            </a:r>
          </a:p>
          <a:p>
            <a:r>
              <a:rPr lang="nb-NO" sz="2400" b="0" i="0">
                <a:solidFill>
                  <a:srgbClr val="000000"/>
                </a:solidFill>
                <a:effectLst/>
              </a:rPr>
              <a:t>Skal det være andre som har tilgang på referatet, bør det avtales mellom leder og medarbeider før samtalen starter. </a:t>
            </a:r>
          </a:p>
          <a:p>
            <a:r>
              <a:rPr lang="nb-NO" sz="2400" b="0" i="0">
                <a:solidFill>
                  <a:srgbClr val="000000"/>
                </a:solidFill>
                <a:effectLst/>
              </a:rPr>
              <a:t>Dersom et referat lagres i virksomhetens HR-system, bør kun leder og medarbeider ha tilgang til dette referatet.  </a:t>
            </a:r>
            <a:endParaRPr lang="nb-NO"/>
          </a:p>
          <a:p>
            <a:endParaRPr lang="nb-NO"/>
          </a:p>
        </p:txBody>
      </p:sp>
    </p:spTree>
    <p:extLst>
      <p:ext uri="{BB962C8B-B14F-4D97-AF65-F5344CB8AC3E}">
        <p14:creationId xmlns:p14="http://schemas.microsoft.com/office/powerpoint/2010/main" val="253603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0F338E-94A3-0075-C81B-1777F39D367A}"/>
              </a:ext>
            </a:extLst>
          </p:cNvPr>
          <p:cNvSpPr>
            <a:spLocks noGrp="1"/>
          </p:cNvSpPr>
          <p:nvPr>
            <p:ph type="title"/>
          </p:nvPr>
        </p:nvSpPr>
        <p:spPr>
          <a:xfrm>
            <a:off x="536575" y="441325"/>
            <a:ext cx="6964363" cy="701675"/>
          </a:xfrm>
        </p:spPr>
        <p:txBody>
          <a:bodyPr anchor="t">
            <a:normAutofit/>
          </a:bodyPr>
          <a:lstStyle/>
          <a:p>
            <a:r>
              <a:rPr lang="nb-NO" sz="2500"/>
              <a:t>Hvordan kan du bruke resultatene fra medarbeidersamtalen</a:t>
            </a:r>
          </a:p>
        </p:txBody>
      </p:sp>
      <p:sp>
        <p:nvSpPr>
          <p:cNvPr id="5" name="Rectangle 1">
            <a:extLst>
              <a:ext uri="{FF2B5EF4-FFF2-40B4-BE49-F238E27FC236}">
                <a16:creationId xmlns:a16="http://schemas.microsoft.com/office/drawing/2014/main" id="{2D6F1CB9-C2EA-C797-8EBC-83094F06D2A1}"/>
              </a:ext>
            </a:extLst>
          </p:cNvPr>
          <p:cNvSpPr>
            <a:spLocks noGrp="1" noChangeArrowheads="1"/>
          </p:cNvSpPr>
          <p:nvPr>
            <p:ph sz="quarter" idx="14"/>
          </p:nvPr>
        </p:nvSpPr>
        <p:spPr bwMode="auto">
          <a:xfrm>
            <a:off x="536574" y="1717675"/>
            <a:ext cx="6964363" cy="461120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eaLnBrk="0" fontAlgn="base" hangingPunct="0">
              <a:lnSpc>
                <a:spcPct val="90000"/>
              </a:lnSpc>
              <a:spcBef>
                <a:spcPct val="0"/>
              </a:spcBef>
              <a:spcAft>
                <a:spcPts val="600"/>
              </a:spcAft>
              <a:buClrTx/>
            </a:pPr>
            <a:r>
              <a:rPr lang="nb-NO" altLang="nb-NO" sz="1700" b="1"/>
              <a:t>Se helheten </a:t>
            </a:r>
          </a:p>
          <a:p>
            <a:pPr lvl="1" eaLnBrk="0" fontAlgn="base" hangingPunct="0">
              <a:lnSpc>
                <a:spcPct val="90000"/>
              </a:lnSpc>
              <a:spcBef>
                <a:spcPct val="0"/>
              </a:spcBef>
              <a:spcAft>
                <a:spcPts val="600"/>
              </a:spcAft>
              <a:buClrTx/>
            </a:pPr>
            <a:r>
              <a:rPr lang="nb-NO" altLang="nb-NO" sz="1700"/>
              <a:t>Sett medarbeidersamtalene i sammenheng med medarbeiderundersøkelser, turnover og andre HR-data</a:t>
            </a:r>
          </a:p>
          <a:p>
            <a:pPr eaLnBrk="0" fontAlgn="base" hangingPunct="0">
              <a:lnSpc>
                <a:spcPct val="90000"/>
              </a:lnSpc>
              <a:spcBef>
                <a:spcPct val="0"/>
              </a:spcBef>
              <a:spcAft>
                <a:spcPts val="600"/>
              </a:spcAft>
              <a:buClrTx/>
            </a:pPr>
            <a:r>
              <a:rPr kumimoji="0" lang="nb-NO" altLang="nb-NO" sz="1700" b="1" i="0" u="none" strike="noStrike" cap="none" normalizeH="0" baseline="0">
                <a:ln>
                  <a:noFill/>
                </a:ln>
                <a:effectLst/>
              </a:rPr>
              <a:t>Let etter mønstre</a:t>
            </a:r>
            <a:r>
              <a:rPr kumimoji="0" lang="nb-NO" altLang="nb-NO" sz="1700" b="0" i="0" u="none" strike="noStrike" cap="none" normalizeH="0" baseline="0">
                <a:ln>
                  <a:noFill/>
                </a:ln>
                <a:effectLst/>
              </a:rPr>
              <a:t> </a:t>
            </a:r>
          </a:p>
          <a:p>
            <a:pPr lvl="1" eaLnBrk="0" fontAlgn="base" hangingPunct="0">
              <a:lnSpc>
                <a:spcPct val="90000"/>
              </a:lnSpc>
              <a:spcBef>
                <a:spcPct val="0"/>
              </a:spcBef>
              <a:spcAft>
                <a:spcPts val="600"/>
              </a:spcAft>
              <a:buClrTx/>
              <a:buSzTx/>
            </a:pPr>
            <a:r>
              <a:rPr kumimoji="0" lang="nb-NO" altLang="nb-NO" sz="1700" b="0" i="0" u="none" strike="noStrike" cap="none" normalizeH="0" baseline="0">
                <a:ln>
                  <a:noFill/>
                </a:ln>
                <a:effectLst/>
              </a:rPr>
              <a:t>Ser du gjentakende temaer på tvers av samtalene? Hva kan de fortelle om arbeidsmiljøet, arbeidsbelastning og andre utfordringer?</a:t>
            </a:r>
          </a:p>
          <a:p>
            <a:pPr eaLnBrk="0" fontAlgn="base" hangingPunct="0">
              <a:lnSpc>
                <a:spcPct val="90000"/>
              </a:lnSpc>
              <a:spcBef>
                <a:spcPct val="0"/>
              </a:spcBef>
              <a:spcAft>
                <a:spcPts val="600"/>
              </a:spcAft>
              <a:buClrTx/>
            </a:pPr>
            <a:r>
              <a:rPr kumimoji="0" lang="nb-NO" altLang="nb-NO" sz="1700" b="1" i="0" u="none" strike="noStrike" cap="none" normalizeH="0" baseline="0">
                <a:ln>
                  <a:noFill/>
                </a:ln>
                <a:effectLst/>
              </a:rPr>
              <a:t>Følg opp konkrete tiltak</a:t>
            </a:r>
            <a:r>
              <a:rPr kumimoji="0" lang="nb-NO" altLang="nb-NO" sz="1700" b="0" i="0" u="none" strike="noStrike" cap="none" normalizeH="0" baseline="0">
                <a:ln>
                  <a:noFill/>
                </a:ln>
                <a:effectLst/>
              </a:rPr>
              <a:t> </a:t>
            </a:r>
          </a:p>
          <a:p>
            <a:pPr lvl="1" eaLnBrk="0" fontAlgn="base" hangingPunct="0">
              <a:lnSpc>
                <a:spcPct val="90000"/>
              </a:lnSpc>
              <a:spcBef>
                <a:spcPct val="0"/>
              </a:spcBef>
              <a:spcAft>
                <a:spcPts val="600"/>
              </a:spcAft>
              <a:buClrTx/>
              <a:buSzTx/>
            </a:pPr>
            <a:r>
              <a:rPr kumimoji="0" lang="nb-NO" altLang="nb-NO" sz="1700" b="0" i="0" u="none" strike="noStrike" cap="none" normalizeH="0" baseline="0">
                <a:ln>
                  <a:noFill/>
                </a:ln>
                <a:effectLst/>
              </a:rPr>
              <a:t>Noter forbedringspunkter og sett opp en handlingsplan for oppfølging</a:t>
            </a:r>
          </a:p>
          <a:p>
            <a:pPr eaLnBrk="0" fontAlgn="base" hangingPunct="0">
              <a:lnSpc>
                <a:spcPct val="90000"/>
              </a:lnSpc>
              <a:spcBef>
                <a:spcPct val="0"/>
              </a:spcBef>
              <a:spcAft>
                <a:spcPts val="600"/>
              </a:spcAft>
              <a:buClrTx/>
            </a:pPr>
            <a:r>
              <a:rPr kumimoji="0" lang="nb-NO" altLang="nb-NO" sz="1700" b="1" i="0" u="none" strike="noStrike" cap="none" normalizeH="0" baseline="0">
                <a:ln>
                  <a:noFill/>
                </a:ln>
                <a:effectLst/>
              </a:rPr>
              <a:t>Bruk innsikten strategisk</a:t>
            </a:r>
            <a:r>
              <a:rPr kumimoji="0" lang="nb-NO" altLang="nb-NO" sz="1700" b="0" i="0" u="none" strike="noStrike" cap="none" normalizeH="0" baseline="0">
                <a:ln>
                  <a:noFill/>
                </a:ln>
                <a:effectLst/>
              </a:rPr>
              <a:t> </a:t>
            </a:r>
          </a:p>
          <a:p>
            <a:pPr lvl="1" eaLnBrk="0" fontAlgn="base" hangingPunct="0">
              <a:lnSpc>
                <a:spcPct val="90000"/>
              </a:lnSpc>
              <a:spcBef>
                <a:spcPct val="0"/>
              </a:spcBef>
              <a:spcAft>
                <a:spcPts val="600"/>
              </a:spcAft>
              <a:buClrTx/>
              <a:buSzTx/>
            </a:pPr>
            <a:r>
              <a:rPr kumimoji="0" lang="nb-NO" altLang="nb-NO" sz="1700" b="0" i="0" u="none" strike="noStrike" cap="none" normalizeH="0" baseline="0">
                <a:ln>
                  <a:noFill/>
                </a:ln>
                <a:effectLst/>
              </a:rPr>
              <a:t>Samtalene gir verdifull informasjon om kompetansebehov, utviklingsmuligheter og risikoer</a:t>
            </a:r>
          </a:p>
          <a:p>
            <a:pPr eaLnBrk="0" fontAlgn="base" hangingPunct="0">
              <a:lnSpc>
                <a:spcPct val="90000"/>
              </a:lnSpc>
              <a:spcBef>
                <a:spcPct val="0"/>
              </a:spcBef>
              <a:spcAft>
                <a:spcPts val="600"/>
              </a:spcAft>
              <a:buClrTx/>
            </a:pPr>
            <a:r>
              <a:rPr kumimoji="0" lang="nb-NO" altLang="nb-NO" sz="1700" b="1" i="0" u="none" strike="noStrike" cap="none" normalizeH="0" baseline="0">
                <a:ln>
                  <a:noFill/>
                </a:ln>
                <a:effectLst/>
              </a:rPr>
              <a:t>Unngå å bare "hake av"</a:t>
            </a:r>
            <a:r>
              <a:rPr kumimoji="0" lang="nb-NO" altLang="nb-NO" sz="1700" b="0" i="0" u="none" strike="noStrike" cap="none" normalizeH="0" baseline="0">
                <a:ln>
                  <a:noFill/>
                </a:ln>
                <a:effectLst/>
              </a:rPr>
              <a:t> </a:t>
            </a:r>
          </a:p>
          <a:p>
            <a:pPr lvl="1" eaLnBrk="0" fontAlgn="base" hangingPunct="0">
              <a:lnSpc>
                <a:spcPct val="90000"/>
              </a:lnSpc>
              <a:spcBef>
                <a:spcPct val="0"/>
              </a:spcBef>
              <a:spcAft>
                <a:spcPts val="600"/>
              </a:spcAft>
              <a:buClrTx/>
              <a:buSzTx/>
            </a:pPr>
            <a:r>
              <a:rPr kumimoji="0" lang="nb-NO" altLang="nb-NO" sz="1700" b="0" i="0" u="none" strike="noStrike" cap="none" normalizeH="0" baseline="0">
                <a:ln>
                  <a:noFill/>
                </a:ln>
                <a:effectLst/>
              </a:rPr>
              <a:t>Medarbeidersamtalen er en del av en kontinuerlig prosess, ikke en isolert hendelse </a:t>
            </a:r>
          </a:p>
        </p:txBody>
      </p:sp>
      <p:pic>
        <p:nvPicPr>
          <p:cNvPr id="7" name="Plassholder for bilde 6" descr="Et bilde som inneholder person, klær, Læring, håndskrift">
            <a:extLst>
              <a:ext uri="{FF2B5EF4-FFF2-40B4-BE49-F238E27FC236}">
                <a16:creationId xmlns:a16="http://schemas.microsoft.com/office/drawing/2014/main" id="{BEB0AF39-76EC-1AB0-CC10-6AC5FFF8EA0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b="-1"/>
          <a:stretch/>
        </p:blipFill>
        <p:spPr>
          <a:xfrm>
            <a:off x="7859713" y="10"/>
            <a:ext cx="4332287" cy="6857990"/>
          </a:xfrm>
          <a:noFill/>
        </p:spPr>
      </p:pic>
    </p:spTree>
    <p:extLst>
      <p:ext uri="{BB962C8B-B14F-4D97-AF65-F5344CB8AC3E}">
        <p14:creationId xmlns:p14="http://schemas.microsoft.com/office/powerpoint/2010/main" val="15235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BB474-B8AF-C995-0FC8-4E58C3D0C5F4}"/>
              </a:ext>
            </a:extLst>
          </p:cNvPr>
          <p:cNvSpPr>
            <a:spLocks noGrp="1"/>
          </p:cNvSpPr>
          <p:nvPr>
            <p:ph type="title"/>
          </p:nvPr>
        </p:nvSpPr>
        <p:spPr>
          <a:xfrm>
            <a:off x="536575" y="441325"/>
            <a:ext cx="11101388" cy="701675"/>
          </a:xfrm>
        </p:spPr>
        <p:txBody>
          <a:bodyPr anchor="t">
            <a:normAutofit/>
          </a:bodyPr>
          <a:lstStyle/>
          <a:p>
            <a:r>
              <a:rPr lang="nb-NO" err="1"/>
              <a:t>Hverdagsledelse</a:t>
            </a:r>
            <a:r>
              <a:rPr lang="nb-NO"/>
              <a:t> – oppfølgingen gjennom året</a:t>
            </a:r>
          </a:p>
        </p:txBody>
      </p:sp>
      <p:graphicFrame>
        <p:nvGraphicFramePr>
          <p:cNvPr id="7" name="Rectangle 2" descr="Tabell som viser oppfølgingen av medarbeidersamtalen gjennom året">
            <a:extLst>
              <a:ext uri="{FF2B5EF4-FFF2-40B4-BE49-F238E27FC236}">
                <a16:creationId xmlns:a16="http://schemas.microsoft.com/office/drawing/2014/main" id="{F7E072BA-9B9C-64AF-179E-4C7E2369A6C8}"/>
              </a:ext>
            </a:extLst>
          </p:cNvPr>
          <p:cNvGraphicFramePr>
            <a:graphicFrameLocks noGrp="1"/>
          </p:cNvGraphicFramePr>
          <p:nvPr>
            <p:ph sz="quarter" idx="13"/>
            <p:extLst>
              <p:ext uri="{D42A27DB-BD31-4B8C-83A1-F6EECF244321}">
                <p14:modId xmlns:p14="http://schemas.microsoft.com/office/powerpoint/2010/main" val="189004138"/>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44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8D31848-299C-E932-0B6D-1351C2E6FAB4}"/>
              </a:ext>
            </a:extLst>
          </p:cNvPr>
          <p:cNvSpPr>
            <a:spLocks noGrp="1"/>
          </p:cNvSpPr>
          <p:nvPr>
            <p:ph type="title" idx="4294967295"/>
          </p:nvPr>
        </p:nvSpPr>
        <p:spPr>
          <a:xfrm>
            <a:off x="536575" y="-689588"/>
            <a:ext cx="11101388" cy="689588"/>
          </a:xfrm>
        </p:spPr>
        <p:txBody>
          <a:bodyPr vert="horz" lIns="0" tIns="0" rIns="0" bIns="0" rtlCol="0" anchor="b" anchorCtr="0">
            <a:noAutofit/>
          </a:bodyPr>
          <a:lstStyle/>
          <a:p>
            <a:r>
              <a:rPr lang="nb-NO" dirty="0"/>
              <a:t>Direktoratet for forvaltning og økonomistyring</a:t>
            </a:r>
          </a:p>
        </p:txBody>
      </p:sp>
    </p:spTree>
    <p:extLst>
      <p:ext uri="{BB962C8B-B14F-4D97-AF65-F5344CB8AC3E}">
        <p14:creationId xmlns:p14="http://schemas.microsoft.com/office/powerpoint/2010/main" val="66660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7839FC-A9F1-A34E-F5AC-DDB8BC43CD5B}"/>
              </a:ext>
            </a:extLst>
          </p:cNvPr>
          <p:cNvSpPr>
            <a:spLocks noGrp="1"/>
          </p:cNvSpPr>
          <p:nvPr>
            <p:ph type="title"/>
          </p:nvPr>
        </p:nvSpPr>
        <p:spPr>
          <a:xfrm>
            <a:off x="536575" y="441325"/>
            <a:ext cx="11101388" cy="701675"/>
          </a:xfrm>
        </p:spPr>
        <p:txBody>
          <a:bodyPr anchor="t">
            <a:normAutofit/>
          </a:bodyPr>
          <a:lstStyle/>
          <a:p>
            <a:r>
              <a:rPr lang="nb-NO"/>
              <a:t>Om denne presentasjonen</a:t>
            </a:r>
          </a:p>
        </p:txBody>
      </p:sp>
      <p:graphicFrame>
        <p:nvGraphicFramePr>
          <p:cNvPr id="5" name="Plassholder for innhold 2">
            <a:extLst>
              <a:ext uri="{FF2B5EF4-FFF2-40B4-BE49-F238E27FC236}">
                <a16:creationId xmlns:a16="http://schemas.microsoft.com/office/drawing/2014/main" id="{1A341EB3-C7AF-D9E0-C915-72A2B414CDC2}"/>
              </a:ext>
            </a:extLst>
          </p:cNvPr>
          <p:cNvGraphicFramePr>
            <a:graphicFrameLocks noGrp="1"/>
          </p:cNvGraphicFramePr>
          <p:nvPr>
            <p:ph sz="quarter" idx="13"/>
            <p:extLst>
              <p:ext uri="{D42A27DB-BD31-4B8C-83A1-F6EECF244321}">
                <p14:modId xmlns:p14="http://schemas.microsoft.com/office/powerpoint/2010/main" val="2133417865"/>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91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F002C1-4BD6-4281-A68A-5120DDC0E493}"/>
              </a:ext>
            </a:extLst>
          </p:cNvPr>
          <p:cNvSpPr>
            <a:spLocks noGrp="1"/>
          </p:cNvSpPr>
          <p:nvPr>
            <p:ph type="title"/>
          </p:nvPr>
        </p:nvSpPr>
        <p:spPr/>
        <p:txBody>
          <a:bodyPr/>
          <a:lstStyle/>
          <a:p>
            <a:r>
              <a:rPr lang="nb-NO"/>
              <a:t>Hva er medarbeidersamtalen i staten</a:t>
            </a:r>
          </a:p>
        </p:txBody>
      </p:sp>
      <p:sp>
        <p:nvSpPr>
          <p:cNvPr id="3" name="Plassholder for innhold 2">
            <a:extLst>
              <a:ext uri="{FF2B5EF4-FFF2-40B4-BE49-F238E27FC236}">
                <a16:creationId xmlns:a16="http://schemas.microsoft.com/office/drawing/2014/main" id="{69EC6BB6-4AFD-4420-B2A3-B8526FE61283}"/>
              </a:ext>
            </a:extLst>
          </p:cNvPr>
          <p:cNvSpPr>
            <a:spLocks noGrp="1"/>
          </p:cNvSpPr>
          <p:nvPr>
            <p:ph sz="quarter" idx="13"/>
          </p:nvPr>
        </p:nvSpPr>
        <p:spPr>
          <a:xfrm>
            <a:off x="526015" y="1312863"/>
            <a:ext cx="11120678" cy="4666324"/>
          </a:xfrm>
        </p:spPr>
        <p:txBody>
          <a:bodyPr vert="horz" lIns="0" tIns="0" rIns="0" bIns="0" rtlCol="0" anchor="t">
            <a:noAutofit/>
          </a:bodyPr>
          <a:lstStyle/>
          <a:p>
            <a:pPr marL="215900" indent="-215900" fontAlgn="base">
              <a:spcAft>
                <a:spcPts val="800"/>
              </a:spcAft>
            </a:pPr>
            <a:r>
              <a:rPr lang="nb-NO" sz="2000">
                <a:solidFill>
                  <a:srgbClr val="000000"/>
                </a:solidFill>
              </a:rPr>
              <a:t>A</a:t>
            </a:r>
            <a:r>
              <a:rPr lang="nb-NO" sz="2000" b="0" i="0">
                <a:solidFill>
                  <a:srgbClr val="000000"/>
                </a:solidFill>
                <a:effectLst/>
              </a:rPr>
              <a:t>lle ansatte bør ha minst </a:t>
            </a:r>
            <a:r>
              <a:rPr lang="nb-NO" sz="2000">
                <a:solidFill>
                  <a:srgbClr val="000000"/>
                </a:solidFill>
              </a:rPr>
              <a:t>én</a:t>
            </a:r>
            <a:r>
              <a:rPr lang="nb-NO" sz="2000" b="0" i="0">
                <a:solidFill>
                  <a:srgbClr val="000000"/>
                </a:solidFill>
                <a:effectLst/>
              </a:rPr>
              <a:t> samtale i året med sin nærmeste leder.</a:t>
            </a:r>
            <a:endParaRPr lang="nb-NO"/>
          </a:p>
          <a:p>
            <a:pPr marL="215900" indent="-215900" fontAlgn="base">
              <a:spcAft>
                <a:spcPts val="800"/>
              </a:spcAft>
            </a:pPr>
            <a:r>
              <a:rPr lang="nb-NO" sz="2000" b="0" i="0">
                <a:solidFill>
                  <a:srgbClr val="000000"/>
                </a:solidFill>
                <a:effectLst/>
              </a:rPr>
              <a:t>En medarbeidersamtale er først og fremst en samtale om utvikling av medarbeideren sett opp mot enhetens mål og behov, samt trivsel på arbeidsplassen. Det skal være en samtale som gir motivasjon og som er fremtidsrettet. Samtalen bør inneholde: </a:t>
            </a:r>
            <a:endParaRPr lang="nb-NO" sz="2000" b="0" i="0">
              <a:solidFill>
                <a:srgbClr val="000000"/>
              </a:solidFill>
              <a:effectLst/>
              <a:cs typeface="Arial"/>
            </a:endParaRPr>
          </a:p>
          <a:p>
            <a:pPr marL="431800" lvl="1" indent="-215900" fontAlgn="base"/>
            <a:r>
              <a:rPr lang="nb-NO" sz="1800">
                <a:solidFill>
                  <a:srgbClr val="000000"/>
                </a:solidFill>
              </a:rPr>
              <a:t>tilbakeblikk</a:t>
            </a:r>
            <a:r>
              <a:rPr lang="nb-NO" sz="1800" b="0" i="0">
                <a:solidFill>
                  <a:srgbClr val="000000"/>
                </a:solidFill>
                <a:effectLst/>
              </a:rPr>
              <a:t> på forrige periode </a:t>
            </a:r>
            <a:endParaRPr lang="nb-NO" sz="1800" b="0" i="0">
              <a:solidFill>
                <a:srgbClr val="000000"/>
              </a:solidFill>
              <a:effectLst/>
              <a:cs typeface="Arial"/>
            </a:endParaRPr>
          </a:p>
          <a:p>
            <a:pPr marL="431800" lvl="1" indent="-215900" fontAlgn="base"/>
            <a:r>
              <a:rPr lang="nb-NO" sz="1800">
                <a:solidFill>
                  <a:srgbClr val="000000"/>
                </a:solidFill>
              </a:rPr>
              <a:t>mål</a:t>
            </a:r>
            <a:r>
              <a:rPr lang="nb-NO" sz="1800" b="0" i="0">
                <a:solidFill>
                  <a:srgbClr val="000000"/>
                </a:solidFill>
                <a:effectLst/>
              </a:rPr>
              <a:t>, ansvar og oppgaver i kommende periode </a:t>
            </a:r>
            <a:endParaRPr lang="nb-NO" sz="1800" b="0" i="0">
              <a:solidFill>
                <a:srgbClr val="000000"/>
              </a:solidFill>
              <a:effectLst/>
              <a:cs typeface="Arial"/>
            </a:endParaRPr>
          </a:p>
          <a:p>
            <a:pPr marL="431800" lvl="1" indent="-215900" fontAlgn="base"/>
            <a:r>
              <a:rPr lang="nb-NO" sz="1800">
                <a:solidFill>
                  <a:srgbClr val="000000"/>
                </a:solidFill>
              </a:rPr>
              <a:t>utvikling</a:t>
            </a:r>
            <a:r>
              <a:rPr lang="nb-NO" sz="1800" b="0" i="0">
                <a:solidFill>
                  <a:srgbClr val="000000"/>
                </a:solidFill>
                <a:effectLst/>
              </a:rPr>
              <a:t> og kompetansebehov fremover </a:t>
            </a:r>
            <a:endParaRPr lang="nb-NO" sz="1800" b="0" i="0">
              <a:solidFill>
                <a:srgbClr val="000000"/>
              </a:solidFill>
              <a:effectLst/>
              <a:cs typeface="Arial"/>
            </a:endParaRPr>
          </a:p>
          <a:p>
            <a:pPr marL="431800" lvl="1" indent="-215900" fontAlgn="base"/>
            <a:r>
              <a:rPr lang="nb-NO" sz="1800">
                <a:solidFill>
                  <a:srgbClr val="000000"/>
                </a:solidFill>
              </a:rPr>
              <a:t>arbeidsmiljø</a:t>
            </a:r>
            <a:r>
              <a:rPr lang="nb-NO" sz="1800" b="0" i="0">
                <a:solidFill>
                  <a:srgbClr val="000000"/>
                </a:solidFill>
                <a:effectLst/>
              </a:rPr>
              <a:t> og motivasjon/trivsel </a:t>
            </a:r>
            <a:endParaRPr lang="nb-NO" sz="1800" b="0" i="0">
              <a:solidFill>
                <a:srgbClr val="000000"/>
              </a:solidFill>
              <a:effectLst/>
              <a:cs typeface="Arial"/>
            </a:endParaRPr>
          </a:p>
          <a:p>
            <a:pPr marL="431800" lvl="1" indent="-215900" fontAlgn="base"/>
            <a:r>
              <a:rPr lang="nb-NO" sz="1800">
                <a:solidFill>
                  <a:srgbClr val="000000"/>
                </a:solidFill>
              </a:rPr>
              <a:t>tiltaksplan</a:t>
            </a:r>
            <a:r>
              <a:rPr lang="nb-NO" sz="1800" b="0" i="0">
                <a:solidFill>
                  <a:srgbClr val="000000"/>
                </a:solidFill>
                <a:effectLst/>
              </a:rPr>
              <a:t> med ansvarsfordeling  </a:t>
            </a:r>
            <a:endParaRPr lang="nb-NO" sz="1800" b="0" i="0">
              <a:solidFill>
                <a:srgbClr val="000000"/>
              </a:solidFill>
              <a:effectLst/>
              <a:cs typeface="Arial"/>
            </a:endParaRPr>
          </a:p>
          <a:p>
            <a:pPr marL="431800" lvl="1" indent="-215900" fontAlgn="base">
              <a:spcAft>
                <a:spcPts val="800"/>
              </a:spcAft>
            </a:pPr>
            <a:endParaRPr lang="nb-NO" sz="1600" b="0" i="0">
              <a:solidFill>
                <a:srgbClr val="000000"/>
              </a:solidFill>
              <a:effectLst/>
              <a:cs typeface="Arial" panose="020B0604020202020204"/>
            </a:endParaRPr>
          </a:p>
          <a:p>
            <a:pPr marL="215900" indent="-215900" algn="l" rtl="0" fontAlgn="base">
              <a:spcAft>
                <a:spcPts val="800"/>
              </a:spcAft>
            </a:pPr>
            <a:r>
              <a:rPr lang="nb-NO" sz="2000" b="0" i="0">
                <a:solidFill>
                  <a:srgbClr val="000000"/>
                </a:solidFill>
                <a:effectLst/>
              </a:rPr>
              <a:t>På virksomhetsnivå kan innhold fra medarbeidersamtalene brukes til å sammenstille kompetansebehovet</a:t>
            </a:r>
            <a:r>
              <a:rPr lang="nb-NO" sz="2000">
                <a:solidFill>
                  <a:srgbClr val="000000"/>
                </a:solidFill>
              </a:rPr>
              <a:t>,</a:t>
            </a:r>
            <a:r>
              <a:rPr lang="nb-NO" sz="2000" b="0" i="0">
                <a:solidFill>
                  <a:srgbClr val="000000"/>
                </a:solidFill>
                <a:effectLst/>
              </a:rPr>
              <a:t> og være et viktig innspill på hva slags kompetansetiltak som virksomheten vil prioritere.</a:t>
            </a:r>
            <a:endParaRPr lang="nb-NO" sz="2000">
              <a:cs typeface="Arial" panose="020B0604020202020204"/>
            </a:endParaRPr>
          </a:p>
        </p:txBody>
      </p:sp>
    </p:spTree>
    <p:extLst>
      <p:ext uri="{BB962C8B-B14F-4D97-AF65-F5344CB8AC3E}">
        <p14:creationId xmlns:p14="http://schemas.microsoft.com/office/powerpoint/2010/main" val="2057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4041B6-3023-65E2-C5D1-F8A0A1584D00}"/>
              </a:ext>
            </a:extLst>
          </p:cNvPr>
          <p:cNvSpPr>
            <a:spLocks noGrp="1"/>
          </p:cNvSpPr>
          <p:nvPr>
            <p:ph type="title"/>
          </p:nvPr>
        </p:nvSpPr>
        <p:spPr>
          <a:xfrm>
            <a:off x="536575" y="441325"/>
            <a:ext cx="11101388" cy="701675"/>
          </a:xfrm>
        </p:spPr>
        <p:txBody>
          <a:bodyPr anchor="t">
            <a:normAutofit/>
          </a:bodyPr>
          <a:lstStyle/>
          <a:p>
            <a:r>
              <a:rPr lang="nb-NO"/>
              <a:t>Hvorfor er det viktig å ha medarbeidersamtaler?</a:t>
            </a:r>
          </a:p>
        </p:txBody>
      </p:sp>
      <p:graphicFrame>
        <p:nvGraphicFramePr>
          <p:cNvPr id="5" name="Plassholder for innhold 2">
            <a:extLst>
              <a:ext uri="{FF2B5EF4-FFF2-40B4-BE49-F238E27FC236}">
                <a16:creationId xmlns:a16="http://schemas.microsoft.com/office/drawing/2014/main" id="{AF44BD03-8ABE-77D9-E7B6-FCCA8179FA08}"/>
              </a:ext>
            </a:extLst>
          </p:cNvPr>
          <p:cNvGraphicFramePr>
            <a:graphicFrameLocks noGrp="1"/>
          </p:cNvGraphicFramePr>
          <p:nvPr>
            <p:ph sz="quarter" idx="13"/>
            <p:extLst>
              <p:ext uri="{D42A27DB-BD31-4B8C-83A1-F6EECF244321}">
                <p14:modId xmlns:p14="http://schemas.microsoft.com/office/powerpoint/2010/main" val="4290695928"/>
              </p:ext>
            </p:extLst>
          </p:nvPr>
        </p:nvGraphicFramePr>
        <p:xfrm>
          <a:off x="536575" y="1717676"/>
          <a:ext cx="11101387" cy="423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a:extLst>
              <a:ext uri="{FF2B5EF4-FFF2-40B4-BE49-F238E27FC236}">
                <a16:creationId xmlns:a16="http://schemas.microsoft.com/office/drawing/2014/main" id="{E158334F-203C-67F9-3371-EE46EC30E8C0}"/>
              </a:ext>
            </a:extLst>
          </p:cNvPr>
          <p:cNvSpPr txBox="1"/>
          <p:nvPr/>
        </p:nvSpPr>
        <p:spPr>
          <a:xfrm>
            <a:off x="536575" y="6232009"/>
            <a:ext cx="8485505" cy="276999"/>
          </a:xfrm>
          <a:prstGeom prst="rect">
            <a:avLst/>
          </a:prstGeom>
          <a:noFill/>
        </p:spPr>
        <p:txBody>
          <a:bodyPr wrap="square" rtlCol="0">
            <a:spAutoFit/>
          </a:bodyPr>
          <a:lstStyle/>
          <a:p>
            <a:r>
              <a:rPr lang="nb-NO" sz="1200"/>
              <a:t>* Se kilder i notatfeltet nedenfor </a:t>
            </a:r>
          </a:p>
        </p:txBody>
      </p:sp>
    </p:spTree>
    <p:extLst>
      <p:ext uri="{BB962C8B-B14F-4D97-AF65-F5344CB8AC3E}">
        <p14:creationId xmlns:p14="http://schemas.microsoft.com/office/powerpoint/2010/main" val="36192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2A8DFD7-1F4B-3F3A-3D6C-ABA56E51F06E}"/>
              </a:ext>
            </a:extLst>
          </p:cNvPr>
          <p:cNvSpPr>
            <a:spLocks noGrp="1"/>
          </p:cNvSpPr>
          <p:nvPr>
            <p:ph type="title"/>
          </p:nvPr>
        </p:nvSpPr>
        <p:spPr>
          <a:xfrm>
            <a:off x="536575" y="441325"/>
            <a:ext cx="11101388" cy="701675"/>
          </a:xfrm>
        </p:spPr>
        <p:txBody>
          <a:bodyPr vert="horz" lIns="0" tIns="0" rIns="0" bIns="0" rtlCol="0" anchor="t" anchorCtr="0">
            <a:normAutofit fontScale="90000"/>
          </a:bodyPr>
          <a:lstStyle/>
          <a:p>
            <a:r>
              <a:rPr lang="nb-NO" b="1" kern="1200">
                <a:latin typeface="+mj-lt"/>
                <a:ea typeface="+mj-ea"/>
                <a:cs typeface="+mj-cs"/>
              </a:rPr>
              <a:t>Leders forberedelse før du setter i gang medarbeidersamtalene</a:t>
            </a:r>
          </a:p>
        </p:txBody>
      </p:sp>
      <p:sp>
        <p:nvSpPr>
          <p:cNvPr id="10" name="TekstSylinder 9">
            <a:extLst>
              <a:ext uri="{FF2B5EF4-FFF2-40B4-BE49-F238E27FC236}">
                <a16:creationId xmlns:a16="http://schemas.microsoft.com/office/drawing/2014/main" id="{2D1678D9-7D77-E622-A069-CFDF7D8A7AD6}"/>
              </a:ext>
            </a:extLst>
          </p:cNvPr>
          <p:cNvSpPr txBox="1"/>
          <p:nvPr/>
        </p:nvSpPr>
        <p:spPr>
          <a:xfrm>
            <a:off x="763768" y="2507598"/>
            <a:ext cx="4146550" cy="3122504"/>
          </a:xfrm>
          <a:prstGeom prst="rect">
            <a:avLst/>
          </a:prstGeom>
        </p:spPr>
        <p:txBody>
          <a:bodyPr vert="horz" lIns="0" tIns="0" rIns="0" bIns="0" rtlCol="0">
            <a:normAutofit/>
          </a:bodyPr>
          <a:lstStyle/>
          <a:p>
            <a:pPr>
              <a:spcBef>
                <a:spcPts val="1200"/>
              </a:spcBef>
              <a:spcAft>
                <a:spcPts val="800"/>
              </a:spcAft>
              <a:buClr>
                <a:schemeClr val="accent1"/>
              </a:buClr>
            </a:pPr>
            <a:r>
              <a:rPr lang="nb-NO" sz="2000">
                <a:effectLst/>
              </a:rPr>
              <a:t>Før du har samtale med hver enkelt </a:t>
            </a:r>
            <a:r>
              <a:rPr lang="nb-NO" sz="2000"/>
              <a:t>er det lurt å gjøre noen overordnede forberedelser. Dette inkluderer å reflektere over enhetens mål- og utviklingsbehov. </a:t>
            </a:r>
          </a:p>
          <a:p>
            <a:pPr>
              <a:spcBef>
                <a:spcPts val="1200"/>
              </a:spcBef>
              <a:spcAft>
                <a:spcPts val="800"/>
              </a:spcAft>
              <a:buClr>
                <a:schemeClr val="accent1"/>
              </a:buClr>
            </a:pPr>
            <a:r>
              <a:rPr lang="nb-NO" sz="2000">
                <a:effectLst/>
              </a:rPr>
              <a:t>Som leder er du ansvarlig for å gjøre forberedelser på noen områder: </a:t>
            </a:r>
          </a:p>
        </p:txBody>
      </p:sp>
      <p:graphicFrame>
        <p:nvGraphicFramePr>
          <p:cNvPr id="12" name="Plassholder for innhold 7">
            <a:extLst>
              <a:ext uri="{FF2B5EF4-FFF2-40B4-BE49-F238E27FC236}">
                <a16:creationId xmlns:a16="http://schemas.microsoft.com/office/drawing/2014/main" id="{B1363F57-28CA-D27C-53A7-CA3D6DE53DAE}"/>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297197801"/>
              </p:ext>
            </p:extLst>
          </p:nvPr>
        </p:nvGraphicFramePr>
        <p:xfrm>
          <a:off x="5433237" y="914399"/>
          <a:ext cx="6517757" cy="550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Rett linje 2">
            <a:extLst>
              <a:ext uri="{FF2B5EF4-FFF2-40B4-BE49-F238E27FC236}">
                <a16:creationId xmlns:a16="http://schemas.microsoft.com/office/drawing/2014/main" id="{60C08936-3FDC-606B-1405-9BE97DC114C1}"/>
              </a:ext>
              <a:ext uri="{C183D7F6-B498-43B3-948B-1728B52AA6E4}">
                <adec:decorative xmlns:adec="http://schemas.microsoft.com/office/drawing/2017/decorative" val="1"/>
              </a:ext>
            </a:extLst>
          </p:cNvPr>
          <p:cNvCxnSpPr>
            <a:cxnSpLocks/>
          </p:cNvCxnSpPr>
          <p:nvPr/>
        </p:nvCxnSpPr>
        <p:spPr>
          <a:xfrm>
            <a:off x="5210048" y="2037238"/>
            <a:ext cx="0" cy="3592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76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0BE563F4-E1C6-6925-DF49-6914D788540F}"/>
              </a:ext>
            </a:extLst>
          </p:cNvPr>
          <p:cNvSpPr txBox="1"/>
          <p:nvPr/>
        </p:nvSpPr>
        <p:spPr>
          <a:xfrm>
            <a:off x="533400" y="1717675"/>
            <a:ext cx="5400675" cy="4232275"/>
          </a:xfrm>
          <a:prstGeom prst="rect">
            <a:avLst/>
          </a:prstGeom>
        </p:spPr>
        <p:txBody>
          <a:bodyPr vert="horz" lIns="0" tIns="0" rIns="0" bIns="0" rtlCol="0">
            <a:normAutofit/>
          </a:bodyPr>
          <a:lstStyle/>
          <a:p>
            <a:pPr>
              <a:spcBef>
                <a:spcPts val="1200"/>
              </a:spcBef>
              <a:spcAft>
                <a:spcPts val="800"/>
              </a:spcAft>
              <a:buClr>
                <a:schemeClr val="accent1"/>
              </a:buClr>
            </a:pPr>
            <a:r>
              <a:rPr lang="nb-NO" sz="2400">
                <a:effectLst/>
              </a:rPr>
              <a:t>Som leder er du ansvarlig for å utnytte medarbeidersamtalen til utviklingen av medarbeiderne dine. </a:t>
            </a:r>
          </a:p>
          <a:p>
            <a:pPr>
              <a:spcBef>
                <a:spcPts val="1200"/>
              </a:spcBef>
              <a:spcAft>
                <a:spcPts val="800"/>
              </a:spcAft>
              <a:buClr>
                <a:schemeClr val="accent1"/>
              </a:buClr>
            </a:pPr>
            <a:r>
              <a:rPr lang="nb-NO" sz="2400">
                <a:effectLst/>
              </a:rPr>
              <a:t>For å lykkes med det, er forberedelsesarbeidet avgjørende. </a:t>
            </a:r>
          </a:p>
          <a:p>
            <a:pPr>
              <a:spcBef>
                <a:spcPts val="1200"/>
              </a:spcBef>
              <a:spcAft>
                <a:spcPts val="800"/>
              </a:spcAft>
              <a:buClr>
                <a:schemeClr val="accent1"/>
              </a:buClr>
            </a:pPr>
            <a:r>
              <a:rPr lang="nb-NO" sz="2400">
                <a:effectLst/>
              </a:rPr>
              <a:t>Her har du flere viktige oppgaver:</a:t>
            </a:r>
          </a:p>
        </p:txBody>
      </p:sp>
      <p:sp>
        <p:nvSpPr>
          <p:cNvPr id="2" name="Tittel 1">
            <a:extLst>
              <a:ext uri="{FF2B5EF4-FFF2-40B4-BE49-F238E27FC236}">
                <a16:creationId xmlns:a16="http://schemas.microsoft.com/office/drawing/2014/main" id="{426A976E-40BE-4D18-B426-ED676B96508E}"/>
              </a:ext>
            </a:extLst>
          </p:cNvPr>
          <p:cNvSpPr>
            <a:spLocks noGrp="1"/>
          </p:cNvSpPr>
          <p:nvPr>
            <p:ph type="title"/>
          </p:nvPr>
        </p:nvSpPr>
        <p:spPr>
          <a:xfrm>
            <a:off x="536575" y="441325"/>
            <a:ext cx="11101388" cy="701675"/>
          </a:xfrm>
        </p:spPr>
        <p:txBody>
          <a:bodyPr vert="horz" lIns="0" tIns="0" rIns="0" bIns="0" rtlCol="0" anchor="t" anchorCtr="0">
            <a:normAutofit/>
          </a:bodyPr>
          <a:lstStyle/>
          <a:p>
            <a:r>
              <a:rPr lang="nb-NO" b="1" kern="1200">
                <a:latin typeface="+mj-lt"/>
                <a:ea typeface="+mj-ea"/>
                <a:cs typeface="+mj-cs"/>
              </a:rPr>
              <a:t>Leders forberedelse til den enkelte medarbeidersamtale</a:t>
            </a:r>
          </a:p>
        </p:txBody>
      </p:sp>
      <p:graphicFrame>
        <p:nvGraphicFramePr>
          <p:cNvPr id="8" name="Plassholder for innhold 2">
            <a:extLst>
              <a:ext uri="{FF2B5EF4-FFF2-40B4-BE49-F238E27FC236}">
                <a16:creationId xmlns:a16="http://schemas.microsoft.com/office/drawing/2014/main" id="{4A42CD13-3038-0AAE-EFA2-82FDE2D1D329}"/>
              </a:ext>
            </a:extLst>
          </p:cNvPr>
          <p:cNvGraphicFramePr>
            <a:graphicFrameLocks noGrp="1"/>
          </p:cNvGraphicFramePr>
          <p:nvPr>
            <p:ph sz="half" idx="2"/>
            <p:extLst>
              <p:ext uri="{D42A27DB-BD31-4B8C-83A1-F6EECF244321}">
                <p14:modId xmlns:p14="http://schemas.microsoft.com/office/powerpoint/2010/main" val="769003003"/>
              </p:ext>
            </p:extLst>
          </p:nvPr>
        </p:nvGraphicFramePr>
        <p:xfrm>
          <a:off x="6219826" y="1717675"/>
          <a:ext cx="5418138" cy="423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65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34CD8245-048B-30B7-FB65-6D99CDF1CD15}"/>
              </a:ext>
            </a:extLst>
          </p:cNvPr>
          <p:cNvPicPr>
            <a:picLocks noGrp="1" noChangeAspect="1"/>
          </p:cNvPicPr>
          <p:nvPr>
            <p:ph sz="half" idx="1"/>
          </p:nvPr>
        </p:nvPicPr>
        <p:blipFill>
          <a:blip r:embed="rId3"/>
          <a:stretch>
            <a:fillRect/>
          </a:stretch>
        </p:blipFill>
        <p:spPr>
          <a:xfrm>
            <a:off x="1094504" y="1717675"/>
            <a:ext cx="4278466" cy="4232275"/>
          </a:xfrm>
        </p:spPr>
      </p:pic>
      <p:sp>
        <p:nvSpPr>
          <p:cNvPr id="3" name="Plassholder for innhold 2">
            <a:extLst>
              <a:ext uri="{FF2B5EF4-FFF2-40B4-BE49-F238E27FC236}">
                <a16:creationId xmlns:a16="http://schemas.microsoft.com/office/drawing/2014/main" id="{B35B66A1-66F4-4937-FDDF-E2038B6F877D}"/>
              </a:ext>
            </a:extLst>
          </p:cNvPr>
          <p:cNvSpPr>
            <a:spLocks noGrp="1"/>
          </p:cNvSpPr>
          <p:nvPr>
            <p:ph sz="half" idx="2"/>
          </p:nvPr>
        </p:nvSpPr>
        <p:spPr/>
        <p:txBody>
          <a:bodyPr/>
          <a:lstStyle/>
          <a:p>
            <a:pPr marL="0" indent="0">
              <a:buNone/>
            </a:pPr>
            <a:r>
              <a:rPr lang="nb-NO"/>
              <a:t>I skjemaet går dere igjennom følgende punkter: </a:t>
            </a:r>
          </a:p>
          <a:p>
            <a:pPr lvl="1"/>
            <a:r>
              <a:rPr lang="nb-NO"/>
              <a:t>Mål for samtalen</a:t>
            </a:r>
          </a:p>
          <a:p>
            <a:pPr lvl="1"/>
            <a:r>
              <a:rPr lang="nb-NO"/>
              <a:t>Tilbakeblikk</a:t>
            </a:r>
          </a:p>
          <a:p>
            <a:pPr lvl="1"/>
            <a:r>
              <a:rPr lang="nb-NO"/>
              <a:t>Arbeidsoppgaver, mål og verdier</a:t>
            </a:r>
          </a:p>
          <a:p>
            <a:pPr lvl="1"/>
            <a:r>
              <a:rPr lang="nb-NO"/>
              <a:t>Mestring og utvikling</a:t>
            </a:r>
          </a:p>
          <a:p>
            <a:pPr lvl="1"/>
            <a:r>
              <a:rPr lang="nb-NO"/>
              <a:t>Trivsel, motivasjon og arbeidsglede</a:t>
            </a:r>
          </a:p>
          <a:p>
            <a:pPr lvl="1"/>
            <a:r>
              <a:rPr lang="nb-NO"/>
              <a:t>Samarbeid og arbeidsmiljø</a:t>
            </a:r>
          </a:p>
          <a:p>
            <a:pPr lvl="1"/>
            <a:r>
              <a:rPr lang="nb-NO"/>
              <a:t>Balanse mellom arbeid og livssituasjon</a:t>
            </a:r>
          </a:p>
          <a:p>
            <a:pPr lvl="1"/>
            <a:r>
              <a:rPr lang="nb-NO"/>
              <a:t>Karriereutvikling og veien videre</a:t>
            </a:r>
          </a:p>
        </p:txBody>
      </p:sp>
      <p:sp>
        <p:nvSpPr>
          <p:cNvPr id="4" name="Tittel 3">
            <a:extLst>
              <a:ext uri="{FF2B5EF4-FFF2-40B4-BE49-F238E27FC236}">
                <a16:creationId xmlns:a16="http://schemas.microsoft.com/office/drawing/2014/main" id="{CC4C9381-D293-350E-ABCE-E806593F587A}"/>
              </a:ext>
            </a:extLst>
          </p:cNvPr>
          <p:cNvSpPr>
            <a:spLocks noGrp="1"/>
          </p:cNvSpPr>
          <p:nvPr>
            <p:ph type="title"/>
          </p:nvPr>
        </p:nvSpPr>
        <p:spPr/>
        <p:txBody>
          <a:bodyPr/>
          <a:lstStyle/>
          <a:p>
            <a:r>
              <a:rPr lang="nb-NO"/>
              <a:t>Forberedelsesskjema</a:t>
            </a:r>
          </a:p>
        </p:txBody>
      </p:sp>
    </p:spTree>
    <p:extLst>
      <p:ext uri="{BB962C8B-B14F-4D97-AF65-F5344CB8AC3E}">
        <p14:creationId xmlns:p14="http://schemas.microsoft.com/office/powerpoint/2010/main" val="105930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B17F50-E343-4464-8AB2-7C420CE66D03}"/>
              </a:ext>
            </a:extLst>
          </p:cNvPr>
          <p:cNvSpPr>
            <a:spLocks noGrp="1"/>
          </p:cNvSpPr>
          <p:nvPr>
            <p:ph type="title"/>
          </p:nvPr>
        </p:nvSpPr>
        <p:spPr>
          <a:xfrm>
            <a:off x="536575" y="441325"/>
            <a:ext cx="6964364" cy="701675"/>
          </a:xfrm>
        </p:spPr>
        <p:txBody>
          <a:bodyPr anchor="t">
            <a:normAutofit fontScale="90000"/>
          </a:bodyPr>
          <a:lstStyle/>
          <a:p>
            <a:r>
              <a:rPr lang="nb-NO"/>
              <a:t>Tips til god gjennomføring av samtalen</a:t>
            </a:r>
          </a:p>
        </p:txBody>
      </p:sp>
      <p:pic>
        <p:nvPicPr>
          <p:cNvPr id="4" name="Plassholder for bilde 3" descr="Et bilde som inneholder klær, person, møbler, stol&#10;&#10;Automatisk generert beskrivelse">
            <a:extLst>
              <a:ext uri="{FF2B5EF4-FFF2-40B4-BE49-F238E27FC236}">
                <a16:creationId xmlns:a16="http://schemas.microsoft.com/office/drawing/2014/main" id="{A4F6A604-F588-E820-87D3-D09E5B1F1C6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7940736" y="0"/>
            <a:ext cx="4332287" cy="6858000"/>
          </a:xfrm>
        </p:spPr>
      </p:pic>
      <p:graphicFrame>
        <p:nvGraphicFramePr>
          <p:cNvPr id="30" name="Plassholder for innhold 2">
            <a:extLst>
              <a:ext uri="{FF2B5EF4-FFF2-40B4-BE49-F238E27FC236}">
                <a16:creationId xmlns:a16="http://schemas.microsoft.com/office/drawing/2014/main" id="{A3B26CCF-8684-F263-96B2-47F155231638}"/>
              </a:ext>
            </a:extLst>
          </p:cNvPr>
          <p:cNvGraphicFramePr>
            <a:graphicFrameLocks noGrp="1"/>
          </p:cNvGraphicFramePr>
          <p:nvPr>
            <p:ph sz="quarter" idx="14"/>
            <p:extLst>
              <p:ext uri="{D42A27DB-BD31-4B8C-83A1-F6EECF244321}">
                <p14:modId xmlns:p14="http://schemas.microsoft.com/office/powerpoint/2010/main" val="373619548"/>
              </p:ext>
            </p:extLst>
          </p:nvPr>
        </p:nvGraphicFramePr>
        <p:xfrm>
          <a:off x="536574" y="1717675"/>
          <a:ext cx="6964363" cy="4232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595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87763A-6A1D-3A7C-BEDA-437FEF881938}"/>
              </a:ext>
            </a:extLst>
          </p:cNvPr>
          <p:cNvSpPr>
            <a:spLocks noGrp="1"/>
          </p:cNvSpPr>
          <p:nvPr>
            <p:ph type="title"/>
          </p:nvPr>
        </p:nvSpPr>
        <p:spPr/>
        <p:txBody>
          <a:bodyPr/>
          <a:lstStyle/>
          <a:p>
            <a:r>
              <a:rPr lang="nb-NO"/>
              <a:t>Husk å fylle ut referat og utviklingsplan</a:t>
            </a:r>
          </a:p>
        </p:txBody>
      </p:sp>
      <p:sp>
        <p:nvSpPr>
          <p:cNvPr id="3" name="Plassholder for innhold 2">
            <a:extLst>
              <a:ext uri="{FF2B5EF4-FFF2-40B4-BE49-F238E27FC236}">
                <a16:creationId xmlns:a16="http://schemas.microsoft.com/office/drawing/2014/main" id="{B5B82492-06EA-A264-8844-434620AE00F2}"/>
              </a:ext>
            </a:extLst>
          </p:cNvPr>
          <p:cNvSpPr>
            <a:spLocks noGrp="1"/>
          </p:cNvSpPr>
          <p:nvPr>
            <p:ph sz="half" idx="1"/>
          </p:nvPr>
        </p:nvSpPr>
        <p:spPr/>
        <p:txBody>
          <a:bodyPr vert="horz" lIns="0" tIns="0" rIns="0" bIns="0" rtlCol="0" anchor="t">
            <a:noAutofit/>
          </a:bodyPr>
          <a:lstStyle/>
          <a:p>
            <a:pPr marL="0" indent="0">
              <a:buNone/>
            </a:pPr>
            <a:r>
              <a:rPr lang="nb-NO"/>
              <a:t>Referatet skal fylles ut og utviklingsplanen følges opp igjennom året. </a:t>
            </a:r>
          </a:p>
          <a:p>
            <a:pPr marL="215900" indent="-215900"/>
            <a:endParaRPr lang="nb-NO">
              <a:cs typeface="Arial" panose="020B0604020202020204"/>
            </a:endParaRPr>
          </a:p>
          <a:p>
            <a:pPr marL="215900" indent="-215900"/>
            <a:endParaRPr lang="nb-NO">
              <a:cs typeface="Arial" panose="020B0604020202020204"/>
            </a:endParaRPr>
          </a:p>
        </p:txBody>
      </p:sp>
      <p:pic>
        <p:nvPicPr>
          <p:cNvPr id="7" name="Bilde 6">
            <a:extLst>
              <a:ext uri="{FF2B5EF4-FFF2-40B4-BE49-F238E27FC236}">
                <a16:creationId xmlns:a16="http://schemas.microsoft.com/office/drawing/2014/main" id="{506C8CBA-BF0D-ECE9-94D6-CD219C0DC3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30821" y="968248"/>
            <a:ext cx="5016758" cy="4921503"/>
          </a:xfrm>
          <a:prstGeom prst="rect">
            <a:avLst/>
          </a:prstGeom>
        </p:spPr>
      </p:pic>
    </p:spTree>
    <p:extLst>
      <p:ext uri="{BB962C8B-B14F-4D97-AF65-F5344CB8AC3E}">
        <p14:creationId xmlns:p14="http://schemas.microsoft.com/office/powerpoint/2010/main" val="34715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Ny PowerPoint mal DFØ 22.05.24.pptx" id="{52AD4621-6510-47E8-BC1F-EA2464DD74E8}" vid="{D5D6A05E-BEEA-4C57-A308-02C17FABAED5}"/>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8BB0E9188DF944A82562AEF410854C" ma:contentTypeVersion="13" ma:contentTypeDescription="Opprett et nytt dokument." ma:contentTypeScope="" ma:versionID="1543699949fd67cf896be27bad7f4bc5">
  <xsd:schema xmlns:xsd="http://www.w3.org/2001/XMLSchema" xmlns:xs="http://www.w3.org/2001/XMLSchema" xmlns:p="http://schemas.microsoft.com/office/2006/metadata/properties" xmlns:ns2="0ee7c7f9-ff20-4020-bf5b-b7ae3560afb3" xmlns:ns3="fce46e82-43fb-4cb8-b20c-e15fb87e7855" targetNamespace="http://schemas.microsoft.com/office/2006/metadata/properties" ma:root="true" ma:fieldsID="b727f27e46f09514cc013f1913a348c2" ns2:_="" ns3:_="">
    <xsd:import namespace="0ee7c7f9-ff20-4020-bf5b-b7ae3560afb3"/>
    <xsd:import namespace="fce46e82-43fb-4cb8-b20c-e15fb87e78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7c7f9-ff20-4020-bf5b-b7ae3560af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46e82-43fb-4cb8-b20c-e15fb87e785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835f1246-b4c3-4b3c-9189-9a6269a936bb}" ma:internalName="TaxCatchAll" ma:showField="CatchAllData" ma:web="fce46e82-43fb-4cb8-b20c-e15fb87e7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e7c7f9-ff20-4020-bf5b-b7ae3560afb3">
      <Terms xmlns="http://schemas.microsoft.com/office/infopath/2007/PartnerControls"/>
    </lcf76f155ced4ddcb4097134ff3c332f>
    <TaxCatchAll xmlns="fce46e82-43fb-4cb8-b20c-e15fb87e7855" xsi:nil="true"/>
  </documentManagement>
</p:properties>
</file>

<file path=customXml/itemProps1.xml><?xml version="1.0" encoding="utf-8"?>
<ds:datastoreItem xmlns:ds="http://schemas.openxmlformats.org/officeDocument/2006/customXml" ds:itemID="{2239BFC9-E613-437A-8780-60B7693306E1}"/>
</file>

<file path=customXml/itemProps2.xml><?xml version="1.0" encoding="utf-8"?>
<ds:datastoreItem xmlns:ds="http://schemas.openxmlformats.org/officeDocument/2006/customXml" ds:itemID="{729CE1C7-63AC-4160-BCF5-7FE57A0B26BC}"/>
</file>

<file path=customXml/itemProps3.xml><?xml version="1.0" encoding="utf-8"?>
<ds:datastoreItem xmlns:ds="http://schemas.openxmlformats.org/officeDocument/2006/customXml" ds:itemID="{6D4DDBDB-3597-412E-873E-5421E8AA6085}"/>
</file>

<file path=docProps/app.xml><?xml version="1.0" encoding="utf-8"?>
<Properties xmlns="http://schemas.openxmlformats.org/officeDocument/2006/extended-properties" xmlns:vt="http://schemas.openxmlformats.org/officeDocument/2006/docPropsVTypes">
  <Template>DFØs PowerPoint-mal ver 01</Template>
  <TotalTime>0</TotalTime>
  <Words>2607</Words>
  <Application>Microsoft Office PowerPoint</Application>
  <PresentationFormat>Widescreen</PresentationFormat>
  <Paragraphs>235</Paragraphs>
  <Slides>16</Slides>
  <Notes>14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16</vt:i4>
      </vt:variant>
    </vt:vector>
  </HeadingPairs>
  <TitlesOfParts>
    <vt:vector size="23" baseType="lpstr">
      <vt:lpstr>Aptos</vt:lpstr>
      <vt:lpstr>Arial</vt:lpstr>
      <vt:lpstr>Arial Regular</vt:lpstr>
      <vt:lpstr>Courier New</vt:lpstr>
      <vt:lpstr>Symbol</vt:lpstr>
      <vt:lpstr>System Font Regular</vt:lpstr>
      <vt:lpstr>DFØ ppt mal</vt:lpstr>
      <vt:lpstr>Medarbeidersamtalen  i staten</vt:lpstr>
      <vt:lpstr>Om denne presentasjonen</vt:lpstr>
      <vt:lpstr>Hva er medarbeidersamtalen i staten</vt:lpstr>
      <vt:lpstr>Hvorfor er det viktig å ha medarbeidersamtaler?</vt:lpstr>
      <vt:lpstr>Leders forberedelse før du setter i gang medarbeidersamtalene</vt:lpstr>
      <vt:lpstr>Leders forberedelse til den enkelte medarbeidersamtale</vt:lpstr>
      <vt:lpstr>Forberedelsesskjema</vt:lpstr>
      <vt:lpstr>Tips til god gjennomføring av samtalen</vt:lpstr>
      <vt:lpstr>Husk å fylle ut referat og utviklingsplan</vt:lpstr>
      <vt:lpstr>Oppfølging etter gjennomførte samtaler</vt:lpstr>
      <vt:lpstr>Ansvarsfordeling – hvem gjør hva</vt:lpstr>
      <vt:lpstr>Ansvarsfordeling – hvem gjør hva</vt:lpstr>
      <vt:lpstr>Oppbevaring og lagring og deling</vt:lpstr>
      <vt:lpstr>Hvordan kan du bruke resultatene fra medarbeidersamtalen</vt:lpstr>
      <vt:lpstr>Hverdagsledelse – oppfølgingen gjennom året</vt:lpstr>
      <vt:lpstr>Direktoratet for forvaltning og økonomistyring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revision>1</cp:revision>
  <dcterms:created xsi:type="dcterms:W3CDTF">2025-03-17T14:49:47Z</dcterms:created>
  <dcterms:modified xsi:type="dcterms:W3CDTF">2025-03-17T14:50:30Z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0x010100588BB0E9188DF944A82562AEF410854C</vt:lpwstr>
  </property>
</Properties>
</file>