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9"/>
  </p:notesMasterIdLst>
  <p:handoutMasterIdLst>
    <p:handoutMasterId r:id="rId10"/>
  </p:handoutMasterIdLst>
  <p:sldIdLst>
    <p:sldId id="256" r:id="rId2"/>
    <p:sldId id="264" r:id="rId3"/>
    <p:sldId id="265" r:id="rId4"/>
    <p:sldId id="266" r:id="rId5"/>
    <p:sldId id="267" r:id="rId6"/>
    <p:sldId id="268" r:id="rId7"/>
    <p:sldId id="260" r:id="rId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A4C"/>
    <a:srgbClr val="C4246C"/>
    <a:srgbClr val="E0E1E2"/>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72751-A91E-7055-4AD1-0C292906927C}" v="15" dt="2024-06-11T11:02:12.992"/>
    <p1510:client id="{91378001-5831-4C3F-92FB-95F5A5A37BA1}" v="53" dt="2024-06-11T19:43:39.27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1" autoAdjust="0"/>
    <p:restoredTop sz="86392" autoAdjust="0"/>
  </p:normalViewPr>
  <p:slideViewPr>
    <p:cSldViewPr snapToGrid="0">
      <p:cViewPr varScale="1">
        <p:scale>
          <a:sx n="63" d="100"/>
          <a:sy n="63" d="100"/>
        </p:scale>
        <p:origin x="52" y="332"/>
      </p:cViewPr>
      <p:guideLst>
        <p:guide orient="horz" pos="2228"/>
        <p:guide pos="3840"/>
      </p:guideLst>
    </p:cSldViewPr>
  </p:slideViewPr>
  <p:outlineViewPr>
    <p:cViewPr>
      <p:scale>
        <a:sx n="33" d="100"/>
        <a:sy n="33" d="100"/>
      </p:scale>
      <p:origin x="0" y="-4932"/>
    </p:cViewPr>
  </p:outlineViewPr>
  <p:notesTextViewPr>
    <p:cViewPr>
      <p:scale>
        <a:sx n="150" d="100"/>
        <a:sy n="150" d="100"/>
      </p:scale>
      <p:origin x="0" y="0"/>
    </p:cViewPr>
  </p:notesTextViewPr>
  <p:sorterViewPr>
    <p:cViewPr>
      <p:scale>
        <a:sx n="200" d="100"/>
        <a:sy n="200" d="100"/>
      </p:scale>
      <p:origin x="0" y="-4264"/>
    </p:cViewPr>
  </p:sorterViewPr>
  <p:notesViewPr>
    <p:cSldViewPr snapToGrid="0" showGuides="1">
      <p:cViewPr varScale="1">
        <p:scale>
          <a:sx n="213" d="100"/>
          <a:sy n="213" d="100"/>
        </p:scale>
        <p:origin x="13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lassholder for dato 2">
            <a:extLst>
              <a:ext uri="{FF2B5EF4-FFF2-40B4-BE49-F238E27FC236}">
                <a16:creationId xmlns:a16="http://schemas.microsoft.com/office/drawing/2014/main" id="{A735A2A3-B455-4046-BE9E-B7B1A034A2BF}"/>
              </a:ext>
            </a:extLst>
          </p:cNvPr>
          <p:cNvSpPr>
            <a:spLocks noGrp="1"/>
          </p:cNvSpPr>
          <p:nvPr>
            <p:ph type="dt" sz="quarter" idx="1"/>
          </p:nvPr>
        </p:nvSpPr>
        <p:spPr>
          <a:xfrm>
            <a:off x="5271805" y="8717546"/>
            <a:ext cx="1111249" cy="204204"/>
          </a:xfrm>
          <a:prstGeom prst="rect">
            <a:avLst/>
          </a:prstGeom>
        </p:spPr>
        <p:txBody>
          <a:bodyPr vert="horz" lIns="0" tIns="0" rIns="0" bIns="0" rtlCol="0" anchor="ctr"/>
          <a:lstStyle>
            <a:lvl1pPr algn="r">
              <a:defRPr sz="900"/>
            </a:lvl1pPr>
          </a:lstStyle>
          <a:p>
            <a:fld id="{D03CC2B2-F84D-5E46-92DC-927B76A7D865}" type="datetime1">
              <a:rPr lang="nb-NO" smtClean="0"/>
              <a:t>11.06.2024</a:t>
            </a:fld>
            <a:endParaRPr lang="nb-NO" dirty="0"/>
          </a:p>
        </p:txBody>
      </p:sp>
      <p:sp>
        <p:nvSpPr>
          <p:cNvPr id="11" name="Plassholder for lysbildenummer 4">
            <a:extLst>
              <a:ext uri="{FF2B5EF4-FFF2-40B4-BE49-F238E27FC236}">
                <a16:creationId xmlns:a16="http://schemas.microsoft.com/office/drawing/2014/main" id="{94272529-56F7-B74A-936A-C98265CBDC3B}"/>
              </a:ext>
            </a:extLst>
          </p:cNvPr>
          <p:cNvSpPr>
            <a:spLocks noGrp="1"/>
          </p:cNvSpPr>
          <p:nvPr>
            <p:ph type="sldNum" sz="quarter" idx="3"/>
          </p:nvPr>
        </p:nvSpPr>
        <p:spPr>
          <a:xfrm>
            <a:off x="6485136" y="8717546"/>
            <a:ext cx="347464" cy="204204"/>
          </a:xfrm>
          <a:prstGeom prst="rect">
            <a:avLst/>
          </a:prstGeom>
        </p:spPr>
        <p:txBody>
          <a:bodyPr vert="horz" lIns="0" tIns="0" rIns="0" bIns="0" rtlCol="0" anchor="ctr"/>
          <a:lstStyle>
            <a:lvl1pPr algn="l">
              <a:defRPr sz="900"/>
            </a:lvl1pPr>
          </a:lstStyle>
          <a:p>
            <a:fld id="{3D7622FB-343F-3A4F-848E-AB9F407A3C84}" type="slidenum">
              <a:rPr lang="nb-NO" smtClean="0"/>
              <a:pPr/>
              <a:t>‹#›</a:t>
            </a:fld>
            <a:endParaRPr lang="nb-NO" dirty="0"/>
          </a:p>
        </p:txBody>
      </p:sp>
      <p:sp>
        <p:nvSpPr>
          <p:cNvPr id="12" name="Plassholder for topptekst 1">
            <a:extLst>
              <a:ext uri="{FF2B5EF4-FFF2-40B4-BE49-F238E27FC236}">
                <a16:creationId xmlns:a16="http://schemas.microsoft.com/office/drawing/2014/main" id="{D3B99EFB-5335-0547-B6F1-F235AA99F7BC}"/>
              </a:ext>
            </a:extLst>
          </p:cNvPr>
          <p:cNvSpPr>
            <a:spLocks noGrp="1"/>
          </p:cNvSpPr>
          <p:nvPr>
            <p:ph type="hdr" sz="quarter"/>
          </p:nvPr>
        </p:nvSpPr>
        <p:spPr>
          <a:xfrm>
            <a:off x="1840912" y="345467"/>
            <a:ext cx="4559888" cy="329003"/>
          </a:xfrm>
          <a:prstGeom prst="rect">
            <a:avLst/>
          </a:prstGeom>
        </p:spPr>
        <p:txBody>
          <a:bodyPr vert="horz" lIns="0" tIns="0" rIns="0" bIns="0" rtlCol="0" anchor="b"/>
          <a:lstStyle>
            <a:lvl1pPr algn="l">
              <a:defRPr sz="1200"/>
            </a:lvl1pPr>
          </a:lstStyle>
          <a:p>
            <a:endParaRPr lang="nb-NO" sz="1100" dirty="0"/>
          </a:p>
        </p:txBody>
      </p:sp>
      <p:sp>
        <p:nvSpPr>
          <p:cNvPr id="13" name="Plassholder for bunntekst 2">
            <a:extLst>
              <a:ext uri="{FF2B5EF4-FFF2-40B4-BE49-F238E27FC236}">
                <a16:creationId xmlns:a16="http://schemas.microsoft.com/office/drawing/2014/main" id="{A96F5C03-DEFC-BF4F-A044-789FB668B3F9}"/>
              </a:ext>
            </a:extLst>
          </p:cNvPr>
          <p:cNvSpPr>
            <a:spLocks noGrp="1"/>
          </p:cNvSpPr>
          <p:nvPr>
            <p:ph type="ftr" sz="quarter" idx="2"/>
          </p:nvPr>
        </p:nvSpPr>
        <p:spPr>
          <a:xfrm>
            <a:off x="464855" y="8717546"/>
            <a:ext cx="4273067" cy="204204"/>
          </a:xfrm>
          <a:prstGeom prst="rect">
            <a:avLst/>
          </a:prstGeom>
        </p:spPr>
        <p:txBody>
          <a:bodyPr vert="horz" lIns="0" tIns="45720" rIns="91440" bIns="45720" rtlCol="0" anchor="ctr"/>
          <a:lstStyle>
            <a:lvl1pPr algn="l">
              <a:defRPr sz="900"/>
            </a:lvl1pPr>
          </a:lstStyle>
          <a:p>
            <a:endParaRPr lang="nb-NO" dirty="0"/>
          </a:p>
        </p:txBody>
      </p:sp>
      <p:pic>
        <p:nvPicPr>
          <p:cNvPr id="7" name="Grafikk 6">
            <a:extLst>
              <a:ext uri="{FF2B5EF4-FFF2-40B4-BE49-F238E27FC236}">
                <a16:creationId xmlns:a16="http://schemas.microsoft.com/office/drawing/2014/main" id="{930D534C-2AFD-C840-A0E8-91EC814ADDE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855" y="375390"/>
            <a:ext cx="1100941" cy="300257"/>
          </a:xfrm>
          <a:prstGeom prst="rect">
            <a:avLst/>
          </a:prstGeom>
        </p:spPr>
      </p:pic>
    </p:spTree>
    <p:extLst>
      <p:ext uri="{BB962C8B-B14F-4D97-AF65-F5344CB8AC3E}">
        <p14:creationId xmlns:p14="http://schemas.microsoft.com/office/powerpoint/2010/main" val="56253737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dato 2">
            <a:extLst>
              <a:ext uri="{FF2B5EF4-FFF2-40B4-BE49-F238E27FC236}">
                <a16:creationId xmlns:a16="http://schemas.microsoft.com/office/drawing/2014/main" id="{2AC29041-4555-5F45-A345-60161DBE5AE4}"/>
              </a:ext>
            </a:extLst>
          </p:cNvPr>
          <p:cNvSpPr>
            <a:spLocks noGrp="1"/>
          </p:cNvSpPr>
          <p:nvPr>
            <p:ph type="dt" sz="quarter" idx="1"/>
          </p:nvPr>
        </p:nvSpPr>
        <p:spPr>
          <a:xfrm>
            <a:off x="5060950" y="8663099"/>
            <a:ext cx="1111249" cy="204204"/>
          </a:xfrm>
          <a:prstGeom prst="rect">
            <a:avLst/>
          </a:prstGeom>
        </p:spPr>
        <p:txBody>
          <a:bodyPr vert="horz" lIns="0" tIns="0" rIns="0" bIns="0" rtlCol="0" anchor="ctr"/>
          <a:lstStyle>
            <a:lvl1pPr algn="r">
              <a:defRPr sz="900"/>
            </a:lvl1pPr>
          </a:lstStyle>
          <a:p>
            <a:fld id="{8B23B0E9-98D9-A04D-AF6B-E5FA66EF2D4F}" type="datetime1">
              <a:rPr lang="nb-NO" smtClean="0"/>
              <a:t>11.06.2024</a:t>
            </a:fld>
            <a:endParaRPr lang="nb-NO" dirty="0"/>
          </a:p>
        </p:txBody>
      </p:sp>
      <p:sp>
        <p:nvSpPr>
          <p:cNvPr id="9" name="Plassholder for lysbildenummer 4">
            <a:extLst>
              <a:ext uri="{FF2B5EF4-FFF2-40B4-BE49-F238E27FC236}">
                <a16:creationId xmlns:a16="http://schemas.microsoft.com/office/drawing/2014/main" id="{DFD0E4DC-F3D6-A049-B598-880646DB91DB}"/>
              </a:ext>
            </a:extLst>
          </p:cNvPr>
          <p:cNvSpPr>
            <a:spLocks noGrp="1"/>
          </p:cNvSpPr>
          <p:nvPr>
            <p:ph type="sldNum" sz="quarter" idx="5"/>
          </p:nvPr>
        </p:nvSpPr>
        <p:spPr>
          <a:xfrm>
            <a:off x="6274281" y="8663099"/>
            <a:ext cx="347464" cy="204204"/>
          </a:xfrm>
          <a:prstGeom prst="rect">
            <a:avLst/>
          </a:prstGeom>
        </p:spPr>
        <p:txBody>
          <a:bodyPr vert="horz" lIns="0" tIns="0" rIns="0" bIns="0" rtlCol="0" anchor="ctr"/>
          <a:lstStyle>
            <a:lvl1pPr algn="l">
              <a:defRPr sz="900"/>
            </a:lvl1pPr>
          </a:lstStyle>
          <a:p>
            <a:fld id="{3D7622FB-343F-3A4F-848E-AB9F407A3C84}" type="slidenum">
              <a:rPr lang="nb-NO" smtClean="0"/>
              <a:pPr/>
              <a:t>‹#›</a:t>
            </a:fld>
            <a:endParaRPr lang="nb-NO" dirty="0"/>
          </a:p>
        </p:txBody>
      </p:sp>
      <p:sp>
        <p:nvSpPr>
          <p:cNvPr id="3" name="Plassholder for bunntekst 2">
            <a:extLst>
              <a:ext uri="{FF2B5EF4-FFF2-40B4-BE49-F238E27FC236}">
                <a16:creationId xmlns:a16="http://schemas.microsoft.com/office/drawing/2014/main" id="{8BC4D1AE-E2ED-B543-B828-9EE308A128F0}"/>
              </a:ext>
            </a:extLst>
          </p:cNvPr>
          <p:cNvSpPr>
            <a:spLocks noGrp="1"/>
          </p:cNvSpPr>
          <p:nvPr>
            <p:ph type="ftr" sz="quarter" idx="4"/>
          </p:nvPr>
        </p:nvSpPr>
        <p:spPr>
          <a:xfrm>
            <a:off x="685800" y="8663099"/>
            <a:ext cx="4273067" cy="204204"/>
          </a:xfrm>
          <a:prstGeom prst="rect">
            <a:avLst/>
          </a:prstGeom>
        </p:spPr>
        <p:txBody>
          <a:bodyPr vert="horz" lIns="0" tIns="45720" rIns="91440" bIns="45720" rtlCol="0" anchor="ctr"/>
          <a:lstStyle>
            <a:lvl1pPr algn="l">
              <a:defRPr sz="900"/>
            </a:lvl1pPr>
          </a:lstStyle>
          <a:p>
            <a:endParaRPr lang="nb-NO" dirty="0"/>
          </a:p>
        </p:txBody>
      </p:sp>
      <p:pic>
        <p:nvPicPr>
          <p:cNvPr id="12" name="Grafikk 11">
            <a:extLst>
              <a:ext uri="{FF2B5EF4-FFF2-40B4-BE49-F238E27FC236}">
                <a16:creationId xmlns:a16="http://schemas.microsoft.com/office/drawing/2014/main" id="{F086A098-D08A-8F4C-A806-C90E647926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855" y="375390"/>
            <a:ext cx="1100941" cy="300257"/>
          </a:xfrm>
          <a:prstGeom prst="rect">
            <a:avLst/>
          </a:prstGeom>
        </p:spPr>
      </p:pic>
      <p:sp>
        <p:nvSpPr>
          <p:cNvPr id="13" name="Plassholder for topptekst 1">
            <a:extLst>
              <a:ext uri="{FF2B5EF4-FFF2-40B4-BE49-F238E27FC236}">
                <a16:creationId xmlns:a16="http://schemas.microsoft.com/office/drawing/2014/main" id="{F94A549C-A73E-FE4D-91D2-E4D35097BDB9}"/>
              </a:ext>
            </a:extLst>
          </p:cNvPr>
          <p:cNvSpPr>
            <a:spLocks noGrp="1"/>
          </p:cNvSpPr>
          <p:nvPr>
            <p:ph type="hdr" sz="quarter"/>
          </p:nvPr>
        </p:nvSpPr>
        <p:spPr>
          <a:xfrm>
            <a:off x="1840912" y="345467"/>
            <a:ext cx="4559888" cy="329003"/>
          </a:xfrm>
          <a:prstGeom prst="rect">
            <a:avLst/>
          </a:prstGeom>
        </p:spPr>
        <p:txBody>
          <a:bodyPr vert="horz" lIns="0" tIns="0" rIns="0" bIns="0" rtlCol="0" anchor="b"/>
          <a:lstStyle>
            <a:lvl1pPr algn="l">
              <a:defRPr sz="1200"/>
            </a:lvl1pPr>
          </a:lstStyle>
          <a:p>
            <a:endParaRPr lang="nb-NO" sz="1100" dirty="0"/>
          </a:p>
        </p:txBody>
      </p:sp>
    </p:spTree>
    <p:extLst>
      <p:ext uri="{BB962C8B-B14F-4D97-AF65-F5344CB8AC3E}">
        <p14:creationId xmlns:p14="http://schemas.microsoft.com/office/powerpoint/2010/main" val="2343532499"/>
      </p:ext>
    </p:extLst>
  </p:cSld>
  <p:clrMap bg1="lt1" tx1="dk1" bg2="lt2" tx2="dk2" accent1="accent1" accent2="accent2" accent3="accent3" accent4="accent4" accent5="accent5" accent6="accent6" hlink="hlink" folHlink="folHlink"/>
  <p:hf/>
  <p:notesStyle>
    <a:lvl1pPr marL="171450" indent="-171450" algn="l" defTabSz="914400" rtl="0" eaLnBrk="1" latinLnBrk="0" hangingPunct="1">
      <a:buFont typeface="Arial" panose="020B0604020202020204" pitchFamily="34" charset="0"/>
      <a:buChar char="•"/>
      <a:defRPr sz="1200" b="0" i="0" kern="1200">
        <a:solidFill>
          <a:schemeClr val="tx1"/>
        </a:solidFill>
        <a:latin typeface="Arial Regular"/>
        <a:ea typeface="+mn-ea"/>
        <a:cs typeface="+mn-cs"/>
      </a:defRPr>
    </a:lvl1pPr>
    <a:lvl2pPr marL="358775" indent="-176213" algn="l" defTabSz="914400" rtl="0" eaLnBrk="1" latinLnBrk="0" hangingPunct="1">
      <a:buFont typeface="System Font Regular"/>
      <a:buChar char="–"/>
      <a:tabLst/>
      <a:defRPr sz="1200" b="0" i="0" kern="1200">
        <a:solidFill>
          <a:schemeClr val="tx1"/>
        </a:solidFill>
        <a:latin typeface="Arial Regular"/>
        <a:ea typeface="+mn-ea"/>
        <a:cs typeface="+mn-cs"/>
      </a:defRPr>
    </a:lvl2pPr>
    <a:lvl3pPr marL="668338" indent="-176213" algn="l" defTabSz="914400" rtl="0" eaLnBrk="1" latinLnBrk="0" hangingPunct="1">
      <a:buFont typeface="Arial" panose="020B0604020202020204" pitchFamily="34" charset="0"/>
      <a:buChar char="•"/>
      <a:tabLst/>
      <a:defRPr sz="1200" b="0" i="0" kern="1200">
        <a:solidFill>
          <a:schemeClr val="tx1"/>
        </a:solidFill>
        <a:latin typeface="Arial Regular"/>
        <a:ea typeface="+mn-ea"/>
        <a:cs typeface="+mn-cs"/>
      </a:defRPr>
    </a:lvl3pPr>
    <a:lvl4pPr marL="846138" indent="-177800" algn="l" defTabSz="914400" rtl="0" eaLnBrk="1" latinLnBrk="0" hangingPunct="1">
      <a:buFont typeface="System Font Regular"/>
      <a:buChar char="–"/>
      <a:tabLst/>
      <a:defRPr sz="1200" b="0" i="0" kern="1200">
        <a:solidFill>
          <a:schemeClr val="tx1"/>
        </a:solidFill>
        <a:latin typeface="Arial Regular"/>
        <a:ea typeface="+mn-ea"/>
        <a:cs typeface="+mn-cs"/>
      </a:defRPr>
    </a:lvl4pPr>
    <a:lvl5pPr marL="1022350" indent="-176213" algn="l" defTabSz="914400" rtl="0" eaLnBrk="1" latinLnBrk="0" hangingPunct="1">
      <a:buFont typeface="Arial" panose="020B0604020202020204" pitchFamily="34" charset="0"/>
      <a:buChar char="•"/>
      <a:tabLst/>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11.06.2024</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2</a:t>
            </a:fld>
            <a:endParaRPr lang="nb-NO" dirty="0"/>
          </a:p>
        </p:txBody>
      </p:sp>
      <p:sp>
        <p:nvSpPr>
          <p:cNvPr id="6" name="Plassholder for bunntekst 5"/>
          <p:cNvSpPr>
            <a:spLocks noGrp="1"/>
          </p:cNvSpPr>
          <p:nvPr>
            <p:ph type="ftr" sz="quarter" idx="4"/>
          </p:nvPr>
        </p:nvSpPr>
        <p:spPr/>
        <p:txBody>
          <a:bodyPr/>
          <a:lstStyle/>
          <a:p>
            <a:endParaRPr lang="nb-NO" dirty="0"/>
          </a:p>
        </p:txBody>
      </p:sp>
      <p:sp>
        <p:nvSpPr>
          <p:cNvPr id="7" name="Plassholder for topptekst 6"/>
          <p:cNvSpPr>
            <a:spLocks noGrp="1"/>
          </p:cNvSpPr>
          <p:nvPr>
            <p:ph type="hdr" sz="quarter"/>
          </p:nvPr>
        </p:nvSpPr>
        <p:spPr/>
        <p:txBody>
          <a:bodyPr/>
          <a:lstStyle/>
          <a:p>
            <a:endParaRPr lang="nb-NO" sz="1100" dirty="0"/>
          </a:p>
        </p:txBody>
      </p:sp>
    </p:spTree>
    <p:extLst>
      <p:ext uri="{BB962C8B-B14F-4D97-AF65-F5344CB8AC3E}">
        <p14:creationId xmlns:p14="http://schemas.microsoft.com/office/powerpoint/2010/main" val="3379501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hasCustomPrompt="1"/>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dirty="0"/>
              <a:t>Klikk for å legge til en tittel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hasCustomPrompt="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legge til en undertittel</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401703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tel og innhold - logo øverst">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1210" y="441326"/>
            <a:ext cx="8216017" cy="701674"/>
          </a:xfrm>
          <a:prstGeom prst="rect">
            <a:avLst/>
          </a:prstGeom>
        </p:spPr>
        <p:txBody>
          <a:bodyPr vert="horz" lIns="0" tIns="0" rIns="0" bIns="0" rtlCol="0" anchor="t" anchorCtr="0">
            <a:noAutofit/>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dato 3">
            <a:extLst>
              <a:ext uri="{FF2B5EF4-FFF2-40B4-BE49-F238E27FC236}">
                <a16:creationId xmlns:a16="http://schemas.microsoft.com/office/drawing/2014/main" id="{2657246D-430A-1B4E-8CC1-F7E7392EF2A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11.06.2024</a:t>
            </a:fld>
            <a:endParaRPr lang="nb-NO" dirty="0"/>
          </a:p>
        </p:txBody>
      </p:sp>
      <p:sp>
        <p:nvSpPr>
          <p:cNvPr id="11" name="Plassholder for lysbildenummer 5">
            <a:extLst>
              <a:ext uri="{FF2B5EF4-FFF2-40B4-BE49-F238E27FC236}">
                <a16:creationId xmlns:a16="http://schemas.microsoft.com/office/drawing/2014/main" id="{F16CF5FB-58D8-D64A-9EDD-82B040CC7B9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pic>
        <p:nvPicPr>
          <p:cNvPr id="12" name="Grafikk 11">
            <a:extLst>
              <a:ext uri="{FF2B5EF4-FFF2-40B4-BE49-F238E27FC236}">
                <a16:creationId xmlns:a16="http://schemas.microsoft.com/office/drawing/2014/main" id="{75E02ED9-8603-5A4B-9B1C-2075F3B280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1838" y="473763"/>
            <a:ext cx="1237527" cy="337508"/>
          </a:xfrm>
          <a:prstGeom prst="rect">
            <a:avLst/>
          </a:prstGeom>
        </p:spPr>
      </p:pic>
      <p:sp>
        <p:nvSpPr>
          <p:cNvPr id="14" name="Plassholder for bunntekst 4">
            <a:extLst>
              <a:ext uri="{FF2B5EF4-FFF2-40B4-BE49-F238E27FC236}">
                <a16:creationId xmlns:a16="http://schemas.microsoft.com/office/drawing/2014/main" id="{4BAF34F5-A4BF-CA41-B2EA-A70FEB18F6C5}"/>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Tree>
    <p:extLst>
      <p:ext uri="{BB962C8B-B14F-4D97-AF65-F5344CB8AC3E}">
        <p14:creationId xmlns:p14="http://schemas.microsoft.com/office/powerpoint/2010/main" val="243785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agrafside LYS">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2" name="Grafikk 11">
            <a:extLst>
              <a:ext uri="{FF2B5EF4-FFF2-40B4-BE49-F238E27FC236}">
                <a16:creationId xmlns:a16="http://schemas.microsoft.com/office/drawing/2014/main" id="{19032A32-43BA-2944-9F87-5FAD86931D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2808" y="1458632"/>
            <a:ext cx="2032000" cy="3810000"/>
          </a:xfrm>
          <a:prstGeom prst="rect">
            <a:avLst/>
          </a:prstGeom>
        </p:spPr>
      </p:pic>
      <p:sp>
        <p:nvSpPr>
          <p:cNvPr id="24" name="Plassholder for tittel 1">
            <a:extLst>
              <a:ext uri="{FF2B5EF4-FFF2-40B4-BE49-F238E27FC236}">
                <a16:creationId xmlns:a16="http://schemas.microsoft.com/office/drawing/2014/main" id="{78F68C35-50F0-4F4B-93AB-B92EC7257E86}"/>
              </a:ext>
            </a:extLst>
          </p:cNvPr>
          <p:cNvSpPr>
            <a:spLocks noGrp="1"/>
          </p:cNvSpPr>
          <p:nvPr>
            <p:ph type="title"/>
          </p:nvPr>
        </p:nvSpPr>
        <p:spPr>
          <a:xfrm>
            <a:off x="536577" y="441325"/>
            <a:ext cx="6964362"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15403AB-D38D-2D40-859C-D1A1339E6101}"/>
              </a:ext>
            </a:extLst>
          </p:cNvPr>
          <p:cNvSpPr>
            <a:spLocks noGrp="1"/>
          </p:cNvSpPr>
          <p:nvPr>
            <p:ph sz="quarter" idx="13" hasCustomPrompt="1"/>
          </p:nvPr>
        </p:nvSpPr>
        <p:spPr>
          <a:xfrm>
            <a:off x="536575" y="1717675"/>
            <a:ext cx="6964362"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6" name="Plassholder for dato 3">
            <a:extLst>
              <a:ext uri="{FF2B5EF4-FFF2-40B4-BE49-F238E27FC236}">
                <a16:creationId xmlns:a16="http://schemas.microsoft.com/office/drawing/2014/main" id="{4C396ACB-D58C-9448-A6D5-35550FDA0D9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11.06.2024</a:t>
            </a:fld>
            <a:endParaRPr lang="nb-NO" dirty="0"/>
          </a:p>
        </p:txBody>
      </p:sp>
      <p:sp>
        <p:nvSpPr>
          <p:cNvPr id="17" name="Plassholder for bunntekst 4">
            <a:extLst>
              <a:ext uri="{FF2B5EF4-FFF2-40B4-BE49-F238E27FC236}">
                <a16:creationId xmlns:a16="http://schemas.microsoft.com/office/drawing/2014/main" id="{CCA88CAF-9C1D-B042-97EC-E3BF4004C5B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8" name="Plassholder for lysbildenummer 5">
            <a:extLst>
              <a:ext uri="{FF2B5EF4-FFF2-40B4-BE49-F238E27FC236}">
                <a16:creationId xmlns:a16="http://schemas.microsoft.com/office/drawing/2014/main" id="{8383E26C-831F-9B49-A190-29C2D7134EB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9EDE06E8-D1DC-1647-B8E6-8D4239E0E2A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393588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DC49616E-436E-5242-901E-9DF41FB7FB2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1FB4ACCB-1FD3-684B-8D1C-EA5BAB6F8AA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2" name="Plassholder for bunntekst 4">
            <a:extLst>
              <a:ext uri="{FF2B5EF4-FFF2-40B4-BE49-F238E27FC236}">
                <a16:creationId xmlns:a16="http://schemas.microsoft.com/office/drawing/2014/main" id="{2ED0D117-0FEA-254B-AB69-27AE45B34E24}"/>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D6361A72-19F1-2348-ABF9-47D0CA94CDF3}"/>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60352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6"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5"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8CBDB767-2F98-F741-8B4B-62706828164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3541152E-E6AF-484B-9556-D1162F1F8A9E}"/>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2" name="Plassholder for bunntekst 4">
            <a:extLst>
              <a:ext uri="{FF2B5EF4-FFF2-40B4-BE49-F238E27FC236}">
                <a16:creationId xmlns:a16="http://schemas.microsoft.com/office/drawing/2014/main" id="{98DB621D-792D-DE45-B3DC-4E12A00F2302}"/>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80960108-5B6F-8546-9846-50300492117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4115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1536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04650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innhold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0"/>
            <a:ext cx="12192000" cy="6857999"/>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CB0AC0F0-9CB0-9F48-8756-4FCF565D9FD0}"/>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2" name="Plassholder for lysbildenummer 5">
            <a:extLst>
              <a:ext uri="{FF2B5EF4-FFF2-40B4-BE49-F238E27FC236}">
                <a16:creationId xmlns:a16="http://schemas.microsoft.com/office/drawing/2014/main" id="{34D59302-6EFA-FF47-9E2F-43F163B505F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13" name="Grafikk 12">
            <a:extLst>
              <a:ext uri="{FF2B5EF4-FFF2-40B4-BE49-F238E27FC236}">
                <a16:creationId xmlns:a16="http://schemas.microsoft.com/office/drawing/2014/main" id="{AB87EC4F-EA12-D146-9120-CC8AFDED35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5" name="Plassholder for bunntekst 4">
            <a:extLst>
              <a:ext uri="{FF2B5EF4-FFF2-40B4-BE49-F238E27FC236}">
                <a16:creationId xmlns:a16="http://schemas.microsoft.com/office/drawing/2014/main" id="{5862734A-9309-BB4A-B821-18A757AA4359}"/>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331850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innhold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7"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E9D6F75E-BD52-B647-93BA-BFF630D9D3A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3" name="Plassholder for lysbildenummer 5">
            <a:extLst>
              <a:ext uri="{FF2B5EF4-FFF2-40B4-BE49-F238E27FC236}">
                <a16:creationId xmlns:a16="http://schemas.microsoft.com/office/drawing/2014/main" id="{9617E5D9-2935-F041-B220-728361B2FB5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AC384330-5A1D-8347-A4AC-AD1A1FCF5F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06D46D29-639B-4D41-A88F-26F2ED5244A7}"/>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41540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17966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97275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hasCustomPrompt="1"/>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dirty="0"/>
              <a:t>Klikk for å legge til en tittel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hasCustomPrompt="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legge til en undertittel</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394438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re tittel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2FB5D1DB-BDCA-6741-A7AC-F407FFCC515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2" name="Plassholder for lysbildenummer 5">
            <a:extLst>
              <a:ext uri="{FF2B5EF4-FFF2-40B4-BE49-F238E27FC236}">
                <a16:creationId xmlns:a16="http://schemas.microsoft.com/office/drawing/2014/main" id="{D9602153-E0EE-E24D-BC07-26F36D299076}"/>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92FC343-A27D-BD46-9817-DD0BA174ADD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F89DDDB-0F47-2F4E-BDA6-F24E09A60FF1}"/>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85066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re tittel sjø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504EA9F6-7045-FC41-A423-D38EDC4DA78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2" name="Plassholder for lysbildenummer 5">
            <a:extLst>
              <a:ext uri="{FF2B5EF4-FFF2-40B4-BE49-F238E27FC236}">
                <a16:creationId xmlns:a16="http://schemas.microsoft.com/office/drawing/2014/main" id="{FAF80B36-C8D1-3B40-8394-672E64AA9CD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BB4ABD11-86EC-6C4A-B6A8-05EDC96E6C4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18018CD-3FA5-704E-A024-FDD3008AD0CE}"/>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56375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36326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43571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07CFE3C0-C378-2A46-AE28-0A940DDBFDA2}"/>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1" name="Plassholder for lysbildenummer 5">
            <a:extLst>
              <a:ext uri="{FF2B5EF4-FFF2-40B4-BE49-F238E27FC236}">
                <a16:creationId xmlns:a16="http://schemas.microsoft.com/office/drawing/2014/main" id="{8996A273-7B08-E345-96CD-5C981E2F2CD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C7680AE4-57B0-4C46-86F7-BCC15311D64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841690D-F17D-CE43-8C03-A7D32092CC2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25440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sjø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72FE8602-FA90-B247-A046-E8E7EBE6E20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1" name="Plassholder for lysbildenummer 5">
            <a:extLst>
              <a:ext uri="{FF2B5EF4-FFF2-40B4-BE49-F238E27FC236}">
                <a16:creationId xmlns:a16="http://schemas.microsoft.com/office/drawing/2014/main" id="{596CC03D-23CA-4942-AC34-E1115C9997F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0CD8D416-89DE-D841-ADAC-2460E48EA15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4196D88-A6B4-0A41-8DCA-57C21557FCC6}"/>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95601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428051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401467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killeark 1">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2FF212A1-0EA6-4842-B71C-3B7C1DF5D79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Grafikk 2">
            <a:extLst>
              <a:ext uri="{FF2B5EF4-FFF2-40B4-BE49-F238E27FC236}">
                <a16:creationId xmlns:a16="http://schemas.microsoft.com/office/drawing/2014/main" id="{44717428-D91F-214C-AF9F-7D4D877D40E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278163" y="750887"/>
            <a:ext cx="4359800" cy="6107112"/>
          </a:xfrm>
          <a:prstGeom prst="rect">
            <a:avLst/>
          </a:prstGeom>
        </p:spPr>
      </p:pic>
    </p:spTree>
    <p:extLst>
      <p:ext uri="{BB962C8B-B14F-4D97-AF65-F5344CB8AC3E}">
        <p14:creationId xmlns:p14="http://schemas.microsoft.com/office/powerpoint/2010/main" val="283058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killeark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17B58E9-A9EB-484E-8AC8-2EF5F7AAB92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78056"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10" name="Grafikk 9">
            <a:extLst>
              <a:ext uri="{FF2B5EF4-FFF2-40B4-BE49-F238E27FC236}">
                <a16:creationId xmlns:a16="http://schemas.microsoft.com/office/drawing/2014/main" id="{4BA9353F-8264-164C-AE3D-312E24007D4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4631" y="895488"/>
            <a:ext cx="5977370" cy="5067023"/>
          </a:xfrm>
          <a:prstGeom prst="rect">
            <a:avLst/>
          </a:prstGeom>
        </p:spPr>
      </p:pic>
    </p:spTree>
    <p:extLst>
      <p:ext uri="{BB962C8B-B14F-4D97-AF65-F5344CB8AC3E}">
        <p14:creationId xmlns:p14="http://schemas.microsoft.com/office/powerpoint/2010/main" val="326113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1029"/>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a:solidFill>
                  <a:schemeClr val="tx2"/>
                </a:solidFill>
              </a:ln>
              <a:solidFill>
                <a:schemeClr val="tx2"/>
              </a:solidFill>
            </a:endParaRP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rgbClr val="012A4C"/>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
        <p:nvSpPr>
          <p:cNvPr id="2" name="Tittel 1">
            <a:extLst>
              <a:ext uri="{FF2B5EF4-FFF2-40B4-BE49-F238E27FC236}">
                <a16:creationId xmlns:a16="http://schemas.microsoft.com/office/drawing/2014/main" id="{26347F3C-5137-A6C5-E230-DACD6E38746E}"/>
              </a:ext>
            </a:extLst>
          </p:cNvPr>
          <p:cNvSpPr>
            <a:spLocks noGrp="1"/>
          </p:cNvSpPr>
          <p:nvPr>
            <p:ph type="ctrTitle" hasCustomPrompt="1"/>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dirty="0"/>
              <a:t>Klikk for å legge til en tittel</a:t>
            </a:r>
          </a:p>
        </p:txBody>
      </p:sp>
      <p:sp>
        <p:nvSpPr>
          <p:cNvPr id="4" name="Undertittel 2">
            <a:extLst>
              <a:ext uri="{FF2B5EF4-FFF2-40B4-BE49-F238E27FC236}">
                <a16:creationId xmlns:a16="http://schemas.microsoft.com/office/drawing/2014/main" id="{353D6FDD-E3B7-4344-18FF-3123408493B9}"/>
              </a:ext>
            </a:extLst>
          </p:cNvPr>
          <p:cNvSpPr>
            <a:spLocks noGrp="1"/>
          </p:cNvSpPr>
          <p:nvPr>
            <p:ph type="subTitle" idx="1" hasCustomPrompt="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legge til en undertittel</a:t>
            </a:r>
          </a:p>
        </p:txBody>
      </p:sp>
      <p:cxnSp>
        <p:nvCxnSpPr>
          <p:cNvPr id="6" name="Rett linje 5">
            <a:extLst>
              <a:ext uri="{FF2B5EF4-FFF2-40B4-BE49-F238E27FC236}">
                <a16:creationId xmlns:a16="http://schemas.microsoft.com/office/drawing/2014/main" id="{AB62AF80-2748-F285-1E6E-3817977BE02C}"/>
              </a:ext>
            </a:extLst>
          </p:cNvPr>
          <p:cNvCxnSpPr/>
          <p:nvPr userDrawn="1"/>
        </p:nvCxnSpPr>
        <p:spPr>
          <a:xfrm>
            <a:off x="4294800" y="3787200"/>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0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killeark 3">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7" name="Grafikk 6">
            <a:extLst>
              <a:ext uri="{FF2B5EF4-FFF2-40B4-BE49-F238E27FC236}">
                <a16:creationId xmlns:a16="http://schemas.microsoft.com/office/drawing/2014/main" id="{1F9C385C-E5CD-9D40-BEC9-E93C6E88EAB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6" y="855134"/>
            <a:ext cx="5435437" cy="5391006"/>
          </a:xfrm>
          <a:prstGeom prst="rect">
            <a:avLst/>
          </a:prstGeom>
        </p:spPr>
      </p:pic>
    </p:spTree>
    <p:extLst>
      <p:ext uri="{BB962C8B-B14F-4D97-AF65-F5344CB8AC3E}">
        <p14:creationId xmlns:p14="http://schemas.microsoft.com/office/powerpoint/2010/main" val="25441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killeark 4">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9" name="Grafikk 8">
            <a:extLst>
              <a:ext uri="{FF2B5EF4-FFF2-40B4-BE49-F238E27FC236}">
                <a16:creationId xmlns:a16="http://schemas.microsoft.com/office/drawing/2014/main" id="{0F4A1C61-652D-114F-A26E-3D2C5E745BB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096000" y="908050"/>
            <a:ext cx="5685916" cy="5597989"/>
          </a:xfrm>
          <a:prstGeom prst="rect">
            <a:avLst/>
          </a:prstGeom>
        </p:spPr>
      </p:pic>
    </p:spTree>
    <p:extLst>
      <p:ext uri="{BB962C8B-B14F-4D97-AF65-F5344CB8AC3E}">
        <p14:creationId xmlns:p14="http://schemas.microsoft.com/office/powerpoint/2010/main" val="24548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killeark 5">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Grafikk 2">
            <a:extLst>
              <a:ext uri="{FF2B5EF4-FFF2-40B4-BE49-F238E27FC236}">
                <a16:creationId xmlns:a16="http://schemas.microsoft.com/office/drawing/2014/main" id="{0813AE6D-BAA0-F142-B866-3FE65B8C40F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75257" y="441325"/>
            <a:ext cx="4274978" cy="6107113"/>
          </a:xfrm>
          <a:prstGeom prst="rect">
            <a:avLst/>
          </a:prstGeom>
        </p:spPr>
      </p:pic>
    </p:spTree>
    <p:extLst>
      <p:ext uri="{BB962C8B-B14F-4D97-AF65-F5344CB8AC3E}">
        <p14:creationId xmlns:p14="http://schemas.microsoft.com/office/powerpoint/2010/main" val="75807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killeark 6">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7" name="Grafikk 6">
            <a:extLst>
              <a:ext uri="{FF2B5EF4-FFF2-40B4-BE49-F238E27FC236}">
                <a16:creationId xmlns:a16="http://schemas.microsoft.com/office/drawing/2014/main" id="{AE684261-8284-5344-8D40-D1B7A5E7EFE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5" y="972842"/>
            <a:ext cx="5972175" cy="5298841"/>
          </a:xfrm>
          <a:prstGeom prst="rect">
            <a:avLst/>
          </a:prstGeom>
        </p:spPr>
      </p:pic>
    </p:spTree>
    <p:extLst>
      <p:ext uri="{BB962C8B-B14F-4D97-AF65-F5344CB8AC3E}">
        <p14:creationId xmlns:p14="http://schemas.microsoft.com/office/powerpoint/2010/main" val="156966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Grafikk 2">
            <a:extLst>
              <a:ext uri="{FF2B5EF4-FFF2-40B4-BE49-F238E27FC236}">
                <a16:creationId xmlns:a16="http://schemas.microsoft.com/office/drawing/2014/main" id="{D4B3E861-BC0B-E748-809B-7D68B7719437}"/>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r="19817"/>
          <a:stretch/>
        </p:blipFill>
        <p:spPr>
          <a:xfrm>
            <a:off x="5937250" y="1114536"/>
            <a:ext cx="6254750" cy="4863877"/>
          </a:xfrm>
          <a:prstGeom prst="rect">
            <a:avLst/>
          </a:prstGeom>
        </p:spPr>
      </p:pic>
    </p:spTree>
    <p:extLst>
      <p:ext uri="{BB962C8B-B14F-4D97-AF65-F5344CB8AC3E}">
        <p14:creationId xmlns:p14="http://schemas.microsoft.com/office/powerpoint/2010/main" val="19528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3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4" name="Bilde 3">
            <a:extLst>
              <a:ext uri="{FF2B5EF4-FFF2-40B4-BE49-F238E27FC236}">
                <a16:creationId xmlns:a16="http://schemas.microsoft.com/office/drawing/2014/main" id="{62BE4A22-B6AD-4FC1-9625-43ABD6E47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4049" y="698531"/>
            <a:ext cx="6402092" cy="5611852"/>
          </a:xfrm>
          <a:prstGeom prst="rect">
            <a:avLst/>
          </a:prstGeom>
        </p:spPr>
      </p:pic>
    </p:spTree>
    <p:extLst>
      <p:ext uri="{BB962C8B-B14F-4D97-AF65-F5344CB8AC3E}">
        <p14:creationId xmlns:p14="http://schemas.microsoft.com/office/powerpoint/2010/main" val="422799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4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Bilde 2">
            <a:extLst>
              <a:ext uri="{FF2B5EF4-FFF2-40B4-BE49-F238E27FC236}">
                <a16:creationId xmlns:a16="http://schemas.microsoft.com/office/drawing/2014/main" id="{361EA22B-B4C8-43F7-99D4-821F001722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3704" y="255373"/>
            <a:ext cx="7559984" cy="6614986"/>
          </a:xfrm>
          <a:prstGeom prst="rect">
            <a:avLst/>
          </a:prstGeom>
        </p:spPr>
      </p:pic>
    </p:spTree>
    <p:extLst>
      <p:ext uri="{BB962C8B-B14F-4D97-AF65-F5344CB8AC3E}">
        <p14:creationId xmlns:p14="http://schemas.microsoft.com/office/powerpoint/2010/main" val="385397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C9C785B-9292-4BE0-9E39-27A1287C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52564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90B0379-688F-4E70-A696-9FA14899D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32887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0FD7CC5-8B90-40F0-8735-D0A3A680D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14567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p>
            <a:r>
              <a:rPr lang="nb-NO" dirty="0"/>
              <a:t>Legg inn en kort tittel – helst kun en linje</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dato 3">
            <a:extLst>
              <a:ext uri="{FF2B5EF4-FFF2-40B4-BE49-F238E27FC236}">
                <a16:creationId xmlns:a16="http://schemas.microsoft.com/office/drawing/2014/main" id="{D0F5BF39-16BA-C14F-A7C3-3AACD48A460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11.06.2024</a:t>
            </a:fld>
            <a:endParaRPr lang="nb-NO" dirty="0"/>
          </a:p>
        </p:txBody>
      </p:sp>
      <p:sp>
        <p:nvSpPr>
          <p:cNvPr id="9" name="Plassholder for bunntekst 4">
            <a:extLst>
              <a:ext uri="{FF2B5EF4-FFF2-40B4-BE49-F238E27FC236}">
                <a16:creationId xmlns:a16="http://schemas.microsoft.com/office/drawing/2014/main" id="{CFC9BE17-CD97-254A-87EF-4AFCD966B41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
        <p:nvSpPr>
          <p:cNvPr id="10" name="Plassholder for lysbildenummer 5">
            <a:extLst>
              <a:ext uri="{FF2B5EF4-FFF2-40B4-BE49-F238E27FC236}">
                <a16:creationId xmlns:a16="http://schemas.microsoft.com/office/drawing/2014/main" id="{57D44CF1-7BE2-D64B-B435-1D19949FB10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52774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DAF888-1B6E-4DBC-BF0A-3C494541DC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31618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62BA8A5-3146-415E-AE15-7DB28B440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26169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6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004E9F1-B900-420C-8235-422B9E42E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400449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7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B32BACC-57B2-461A-B8FC-ADE80343BC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5930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8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FF39C27-CE4B-4CE2-B6F4-75ECE47AB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56664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9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B91BA4A-1CFD-4926-B729-794A6E133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47616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0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8D3EB75-2D50-455A-B761-0DD2573ABF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33384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6E5751D-6E83-4D37-9592-F6FEC43524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82352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D1FDE68-DCE8-4552-91E8-5AA25A19D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63167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Helside 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B49889F-4FD6-FF47-9C0D-8696C4F10B88}" type="datetime1">
              <a:rPr lang="nb-NO" smtClean="0"/>
              <a:t>11.06.2024</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12192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98690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533400" y="1717675"/>
            <a:ext cx="5400675" cy="4232275"/>
          </a:xfrm>
          <a:prstGeom prst="rect">
            <a:avLst/>
          </a:prstGeom>
        </p:spPr>
        <p:txBody>
          <a:bodyPr>
            <a:noAutofit/>
          </a:bodyPr>
          <a:lstStyle>
            <a:lvl1pPr>
              <a:spcBef>
                <a:spcPts val="1200"/>
              </a:spcBef>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hasCustomPrompt="1"/>
          </p:nvPr>
        </p:nvSpPr>
        <p:spPr>
          <a:xfrm>
            <a:off x="6219826" y="1717675"/>
            <a:ext cx="5418138" cy="4232275"/>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ittel 1">
            <a:extLst>
              <a:ext uri="{FF2B5EF4-FFF2-40B4-BE49-F238E27FC236}">
                <a16:creationId xmlns:a16="http://schemas.microsoft.com/office/drawing/2014/main" id="{5DF6D4A3-153B-0D4B-A2FC-9B63721F8696}"/>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8" name="Plassholder for dato 3">
            <a:extLst>
              <a:ext uri="{FF2B5EF4-FFF2-40B4-BE49-F238E27FC236}">
                <a16:creationId xmlns:a16="http://schemas.microsoft.com/office/drawing/2014/main" id="{8F9FC4B3-4FF2-604D-9DE9-1EE7BED47A42}"/>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11.06.2024</a:t>
            </a:fld>
            <a:endParaRPr lang="nb-NO" dirty="0"/>
          </a:p>
        </p:txBody>
      </p:sp>
      <p:sp>
        <p:nvSpPr>
          <p:cNvPr id="10" name="Plassholder for bunntekst 4">
            <a:extLst>
              <a:ext uri="{FF2B5EF4-FFF2-40B4-BE49-F238E27FC236}">
                <a16:creationId xmlns:a16="http://schemas.microsoft.com/office/drawing/2014/main" id="{41789D31-829C-9542-98AE-CA8FB67F89E2}"/>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1" name="Plassholder for lysbildenummer 5">
            <a:extLst>
              <a:ext uri="{FF2B5EF4-FFF2-40B4-BE49-F238E27FC236}">
                <a16:creationId xmlns:a16="http://schemas.microsoft.com/office/drawing/2014/main" id="{EEE34A35-CBC4-EF4E-A052-9167A47EB520}"/>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69921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Helside 2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FA44AC-9971-CE4D-A74E-A52F9A049E0D}" type="datetime1">
              <a:rPr lang="nb-NO" smtClean="0"/>
              <a:t>11.06.2024</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6" name="Plassholder for bilde 7">
            <a:extLst>
              <a:ext uri="{FF2B5EF4-FFF2-40B4-BE49-F238E27FC236}">
                <a16:creationId xmlns:a16="http://schemas.microsoft.com/office/drawing/2014/main" id="{53BC9DDF-E16E-2340-8B9C-18EDE0B08DB3}"/>
              </a:ext>
            </a:extLst>
          </p:cNvPr>
          <p:cNvSpPr>
            <a:spLocks noGrp="1"/>
          </p:cNvSpPr>
          <p:nvPr>
            <p:ph type="pic" sz="quarter" idx="14" hasCustomPrompt="1"/>
          </p:nvPr>
        </p:nvSpPr>
        <p:spPr>
          <a:xfrm>
            <a:off x="609600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73524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Helside 3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11.06.2024</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4062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8124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259569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Helside 4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11.06.2024</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3050282"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6100564"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8" name="Plassholder for bilde 7">
            <a:extLst>
              <a:ext uri="{FF2B5EF4-FFF2-40B4-BE49-F238E27FC236}">
                <a16:creationId xmlns:a16="http://schemas.microsoft.com/office/drawing/2014/main" id="{62336E37-D479-3B41-9185-4DF7AFDC8FFA}"/>
              </a:ext>
            </a:extLst>
          </p:cNvPr>
          <p:cNvSpPr>
            <a:spLocks noGrp="1"/>
          </p:cNvSpPr>
          <p:nvPr>
            <p:ph type="pic" sz="quarter" idx="17" hasCustomPrompt="1"/>
          </p:nvPr>
        </p:nvSpPr>
        <p:spPr>
          <a:xfrm>
            <a:off x="9150846"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233117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 med 4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399"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399"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399"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7" name="Plassholder for bilde 5">
            <a:extLst>
              <a:ext uri="{FF2B5EF4-FFF2-40B4-BE49-F238E27FC236}">
                <a16:creationId xmlns:a16="http://schemas.microsoft.com/office/drawing/2014/main" id="{59271FB1-264F-D44B-9172-C2EFFE89DD39}"/>
              </a:ext>
            </a:extLst>
          </p:cNvPr>
          <p:cNvSpPr>
            <a:spLocks noGrp="1"/>
          </p:cNvSpPr>
          <p:nvPr>
            <p:ph type="pic" sz="quarter" idx="24" hasCustomPrompt="1"/>
          </p:nvPr>
        </p:nvSpPr>
        <p:spPr>
          <a:xfrm>
            <a:off x="3371468"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68" name="Plassholder for tekst 29">
            <a:extLst>
              <a:ext uri="{FF2B5EF4-FFF2-40B4-BE49-F238E27FC236}">
                <a16:creationId xmlns:a16="http://schemas.microsoft.com/office/drawing/2014/main" id="{B5BF182E-7E5B-574A-89A7-BDBC9F9D6FBF}"/>
              </a:ext>
            </a:extLst>
          </p:cNvPr>
          <p:cNvSpPr>
            <a:spLocks noGrp="1"/>
          </p:cNvSpPr>
          <p:nvPr>
            <p:ph type="body" sz="quarter" idx="25"/>
          </p:nvPr>
        </p:nvSpPr>
        <p:spPr>
          <a:xfrm>
            <a:off x="3371467"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3" name="Plassholder for tekst 29">
            <a:extLst>
              <a:ext uri="{FF2B5EF4-FFF2-40B4-BE49-F238E27FC236}">
                <a16:creationId xmlns:a16="http://schemas.microsoft.com/office/drawing/2014/main" id="{9B5C325E-BF08-274F-BB44-A63181BB3396}"/>
              </a:ext>
            </a:extLst>
          </p:cNvPr>
          <p:cNvSpPr>
            <a:spLocks noGrp="1"/>
          </p:cNvSpPr>
          <p:nvPr>
            <p:ph type="body" sz="quarter" idx="26" hasCustomPrompt="1"/>
          </p:nvPr>
        </p:nvSpPr>
        <p:spPr>
          <a:xfrm>
            <a:off x="3371467"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4" name="Plassholder for tekst 29">
            <a:extLst>
              <a:ext uri="{FF2B5EF4-FFF2-40B4-BE49-F238E27FC236}">
                <a16:creationId xmlns:a16="http://schemas.microsoft.com/office/drawing/2014/main" id="{4FD8B1C3-1D73-7847-A87E-7754165822E4}"/>
              </a:ext>
            </a:extLst>
          </p:cNvPr>
          <p:cNvSpPr>
            <a:spLocks noGrp="1"/>
          </p:cNvSpPr>
          <p:nvPr>
            <p:ph type="body" sz="quarter" idx="27" hasCustomPrompt="1"/>
          </p:nvPr>
        </p:nvSpPr>
        <p:spPr>
          <a:xfrm>
            <a:off x="3371467"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79" name="Plassholder for bilde 5">
            <a:extLst>
              <a:ext uri="{FF2B5EF4-FFF2-40B4-BE49-F238E27FC236}">
                <a16:creationId xmlns:a16="http://schemas.microsoft.com/office/drawing/2014/main" id="{AB8F2C20-F305-9F4E-9521-4170F4EA444F}"/>
              </a:ext>
            </a:extLst>
          </p:cNvPr>
          <p:cNvSpPr>
            <a:spLocks noGrp="1"/>
          </p:cNvSpPr>
          <p:nvPr>
            <p:ph type="pic" sz="quarter" idx="28" hasCustomPrompt="1"/>
          </p:nvPr>
        </p:nvSpPr>
        <p:spPr>
          <a:xfrm>
            <a:off x="6209536"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0" name="Plassholder for tekst 29">
            <a:extLst>
              <a:ext uri="{FF2B5EF4-FFF2-40B4-BE49-F238E27FC236}">
                <a16:creationId xmlns:a16="http://schemas.microsoft.com/office/drawing/2014/main" id="{FDD45BB0-FF53-F54F-A166-DC2274D25AE4}"/>
              </a:ext>
            </a:extLst>
          </p:cNvPr>
          <p:cNvSpPr>
            <a:spLocks noGrp="1"/>
          </p:cNvSpPr>
          <p:nvPr>
            <p:ph type="body" sz="quarter" idx="29"/>
          </p:nvPr>
        </p:nvSpPr>
        <p:spPr>
          <a:xfrm>
            <a:off x="6209534" y="4584480"/>
            <a:ext cx="2590361"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5" name="Plassholder for tekst 29">
            <a:extLst>
              <a:ext uri="{FF2B5EF4-FFF2-40B4-BE49-F238E27FC236}">
                <a16:creationId xmlns:a16="http://schemas.microsoft.com/office/drawing/2014/main" id="{D68344EF-1ECE-124A-A5FF-0594577B00FD}"/>
              </a:ext>
            </a:extLst>
          </p:cNvPr>
          <p:cNvSpPr>
            <a:spLocks noGrp="1"/>
          </p:cNvSpPr>
          <p:nvPr>
            <p:ph type="body" sz="quarter" idx="30" hasCustomPrompt="1"/>
          </p:nvPr>
        </p:nvSpPr>
        <p:spPr>
          <a:xfrm>
            <a:off x="6209534" y="4584480"/>
            <a:ext cx="2590361"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86" name="Plassholder for tekst 29">
            <a:extLst>
              <a:ext uri="{FF2B5EF4-FFF2-40B4-BE49-F238E27FC236}">
                <a16:creationId xmlns:a16="http://schemas.microsoft.com/office/drawing/2014/main" id="{228FCD1A-4C65-1F42-BEF5-20303008A8C5}"/>
              </a:ext>
            </a:extLst>
          </p:cNvPr>
          <p:cNvSpPr>
            <a:spLocks noGrp="1"/>
          </p:cNvSpPr>
          <p:nvPr>
            <p:ph type="body" sz="quarter" idx="31" hasCustomPrompt="1"/>
          </p:nvPr>
        </p:nvSpPr>
        <p:spPr>
          <a:xfrm>
            <a:off x="6209534" y="4954817"/>
            <a:ext cx="2590361"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1" name="Plassholder for bilde 5">
            <a:extLst>
              <a:ext uri="{FF2B5EF4-FFF2-40B4-BE49-F238E27FC236}">
                <a16:creationId xmlns:a16="http://schemas.microsoft.com/office/drawing/2014/main" id="{38E67570-BD86-BE47-A7A6-3F97EE83918D}"/>
              </a:ext>
            </a:extLst>
          </p:cNvPr>
          <p:cNvSpPr>
            <a:spLocks noGrp="1"/>
          </p:cNvSpPr>
          <p:nvPr>
            <p:ph type="pic" sz="quarter" idx="32" hasCustomPrompt="1"/>
          </p:nvPr>
        </p:nvSpPr>
        <p:spPr>
          <a:xfrm>
            <a:off x="9047603"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92" name="Plassholder for tekst 29">
            <a:extLst>
              <a:ext uri="{FF2B5EF4-FFF2-40B4-BE49-F238E27FC236}">
                <a16:creationId xmlns:a16="http://schemas.microsoft.com/office/drawing/2014/main" id="{5B835929-7B37-BE4A-B019-F68E678F75A2}"/>
              </a:ext>
            </a:extLst>
          </p:cNvPr>
          <p:cNvSpPr>
            <a:spLocks noGrp="1"/>
          </p:cNvSpPr>
          <p:nvPr>
            <p:ph type="body" sz="quarter" idx="33"/>
          </p:nvPr>
        </p:nvSpPr>
        <p:spPr>
          <a:xfrm>
            <a:off x="9047602"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7" name="Plassholder for tekst 29">
            <a:extLst>
              <a:ext uri="{FF2B5EF4-FFF2-40B4-BE49-F238E27FC236}">
                <a16:creationId xmlns:a16="http://schemas.microsoft.com/office/drawing/2014/main" id="{1F32A157-741D-C74E-961F-DBC5FE42987F}"/>
              </a:ext>
            </a:extLst>
          </p:cNvPr>
          <p:cNvSpPr>
            <a:spLocks noGrp="1"/>
          </p:cNvSpPr>
          <p:nvPr>
            <p:ph type="body" sz="quarter" idx="34" hasCustomPrompt="1"/>
          </p:nvPr>
        </p:nvSpPr>
        <p:spPr>
          <a:xfrm>
            <a:off x="9047602"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8" name="Plassholder for tekst 29">
            <a:extLst>
              <a:ext uri="{FF2B5EF4-FFF2-40B4-BE49-F238E27FC236}">
                <a16:creationId xmlns:a16="http://schemas.microsoft.com/office/drawing/2014/main" id="{EC08704F-EBB2-2D45-9B11-2390F952A9D6}"/>
              </a:ext>
            </a:extLst>
          </p:cNvPr>
          <p:cNvSpPr>
            <a:spLocks noGrp="1"/>
          </p:cNvSpPr>
          <p:nvPr>
            <p:ph type="body" sz="quarter" idx="35" hasCustomPrompt="1"/>
          </p:nvPr>
        </p:nvSpPr>
        <p:spPr>
          <a:xfrm>
            <a:off x="9047602"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22" name="Plassholder for dato 3">
            <a:extLst>
              <a:ext uri="{FF2B5EF4-FFF2-40B4-BE49-F238E27FC236}">
                <a16:creationId xmlns:a16="http://schemas.microsoft.com/office/drawing/2014/main" id="{6148CBC5-69D6-DD4C-8E83-BBA57F6226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11.06.2024</a:t>
            </a:fld>
            <a:endParaRPr lang="nb-NO" dirty="0"/>
          </a:p>
        </p:txBody>
      </p:sp>
      <p:sp>
        <p:nvSpPr>
          <p:cNvPr id="23" name="Plassholder for bunntekst 4">
            <a:extLst>
              <a:ext uri="{FF2B5EF4-FFF2-40B4-BE49-F238E27FC236}">
                <a16:creationId xmlns:a16="http://schemas.microsoft.com/office/drawing/2014/main" id="{F47CF354-EBEE-3143-A63C-33B8EC99EAA0}"/>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24" name="Plassholder for lysbildenummer 5">
            <a:extLst>
              <a:ext uri="{FF2B5EF4-FFF2-40B4-BE49-F238E27FC236}">
                <a16:creationId xmlns:a16="http://schemas.microsoft.com/office/drawing/2014/main" id="{0C46C896-3D45-4346-A58D-57F15205AD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45449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 med 12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400"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400"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400" y="3525872"/>
            <a:ext cx="1639888" cy="170638"/>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39" name="Plassholder for bilde 5">
            <a:extLst>
              <a:ext uri="{FF2B5EF4-FFF2-40B4-BE49-F238E27FC236}">
                <a16:creationId xmlns:a16="http://schemas.microsoft.com/office/drawing/2014/main" id="{C1527520-8AF8-4A4D-B56C-7257F0CA5345}"/>
              </a:ext>
            </a:extLst>
          </p:cNvPr>
          <p:cNvSpPr>
            <a:spLocks noGrp="1"/>
          </p:cNvSpPr>
          <p:nvPr>
            <p:ph type="pic" sz="quarter" idx="24" hasCustomPrompt="1"/>
          </p:nvPr>
        </p:nvSpPr>
        <p:spPr>
          <a:xfrm>
            <a:off x="242633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40" name="Plassholder for tekst 29">
            <a:extLst>
              <a:ext uri="{FF2B5EF4-FFF2-40B4-BE49-F238E27FC236}">
                <a16:creationId xmlns:a16="http://schemas.microsoft.com/office/drawing/2014/main" id="{1B88A589-A5B5-754E-AF4F-3F7298B36368}"/>
              </a:ext>
            </a:extLst>
          </p:cNvPr>
          <p:cNvSpPr>
            <a:spLocks noGrp="1"/>
          </p:cNvSpPr>
          <p:nvPr>
            <p:ph type="body" sz="quarter" idx="25"/>
          </p:nvPr>
        </p:nvSpPr>
        <p:spPr>
          <a:xfrm>
            <a:off x="2426334"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1" name="Plassholder for tekst 29">
            <a:extLst>
              <a:ext uri="{FF2B5EF4-FFF2-40B4-BE49-F238E27FC236}">
                <a16:creationId xmlns:a16="http://schemas.microsoft.com/office/drawing/2014/main" id="{6A52437B-7CAC-CE4D-885C-B024153FB216}"/>
              </a:ext>
            </a:extLst>
          </p:cNvPr>
          <p:cNvSpPr>
            <a:spLocks noGrp="1"/>
          </p:cNvSpPr>
          <p:nvPr>
            <p:ph type="body" sz="quarter" idx="26" hasCustomPrompt="1"/>
          </p:nvPr>
        </p:nvSpPr>
        <p:spPr>
          <a:xfrm>
            <a:off x="2426334"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42" name="Plassholder for tekst 29">
            <a:extLst>
              <a:ext uri="{FF2B5EF4-FFF2-40B4-BE49-F238E27FC236}">
                <a16:creationId xmlns:a16="http://schemas.microsoft.com/office/drawing/2014/main" id="{006CAC39-5C96-C244-BA46-065E01938559}"/>
              </a:ext>
            </a:extLst>
          </p:cNvPr>
          <p:cNvSpPr>
            <a:spLocks noGrp="1"/>
          </p:cNvSpPr>
          <p:nvPr>
            <p:ph type="body" sz="quarter" idx="27" hasCustomPrompt="1"/>
          </p:nvPr>
        </p:nvSpPr>
        <p:spPr>
          <a:xfrm>
            <a:off x="2426334"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45" name="Plassholder for bilde 5">
            <a:extLst>
              <a:ext uri="{FF2B5EF4-FFF2-40B4-BE49-F238E27FC236}">
                <a16:creationId xmlns:a16="http://schemas.microsoft.com/office/drawing/2014/main" id="{E555D74C-6955-7F47-ADAA-C6ED83DB00DE}"/>
              </a:ext>
            </a:extLst>
          </p:cNvPr>
          <p:cNvSpPr>
            <a:spLocks noGrp="1"/>
          </p:cNvSpPr>
          <p:nvPr>
            <p:ph type="pic" sz="quarter" idx="28" hasCustomPrompt="1"/>
          </p:nvPr>
        </p:nvSpPr>
        <p:spPr>
          <a:xfrm>
            <a:off x="431927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46" name="Plassholder for tekst 29">
            <a:extLst>
              <a:ext uri="{FF2B5EF4-FFF2-40B4-BE49-F238E27FC236}">
                <a16:creationId xmlns:a16="http://schemas.microsoft.com/office/drawing/2014/main" id="{F82E7DD7-B26C-BA40-8E18-61B268147266}"/>
              </a:ext>
            </a:extLst>
          </p:cNvPr>
          <p:cNvSpPr>
            <a:spLocks noGrp="1"/>
          </p:cNvSpPr>
          <p:nvPr>
            <p:ph type="body" sz="quarter" idx="29"/>
          </p:nvPr>
        </p:nvSpPr>
        <p:spPr>
          <a:xfrm>
            <a:off x="4319267"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7" name="Plassholder for tekst 29">
            <a:extLst>
              <a:ext uri="{FF2B5EF4-FFF2-40B4-BE49-F238E27FC236}">
                <a16:creationId xmlns:a16="http://schemas.microsoft.com/office/drawing/2014/main" id="{C7F737FD-235C-1849-83D4-06BDC9828C4F}"/>
              </a:ext>
            </a:extLst>
          </p:cNvPr>
          <p:cNvSpPr>
            <a:spLocks noGrp="1"/>
          </p:cNvSpPr>
          <p:nvPr>
            <p:ph type="body" sz="quarter" idx="30" hasCustomPrompt="1"/>
          </p:nvPr>
        </p:nvSpPr>
        <p:spPr>
          <a:xfrm>
            <a:off x="4319267"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48" name="Plassholder for tekst 29">
            <a:extLst>
              <a:ext uri="{FF2B5EF4-FFF2-40B4-BE49-F238E27FC236}">
                <a16:creationId xmlns:a16="http://schemas.microsoft.com/office/drawing/2014/main" id="{F392D149-80E1-7540-AFFF-0303A3F0E6B4}"/>
              </a:ext>
            </a:extLst>
          </p:cNvPr>
          <p:cNvSpPr>
            <a:spLocks noGrp="1"/>
          </p:cNvSpPr>
          <p:nvPr>
            <p:ph type="body" sz="quarter" idx="31" hasCustomPrompt="1"/>
          </p:nvPr>
        </p:nvSpPr>
        <p:spPr>
          <a:xfrm>
            <a:off x="4319267"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1" name="Plassholder for bilde 5">
            <a:extLst>
              <a:ext uri="{FF2B5EF4-FFF2-40B4-BE49-F238E27FC236}">
                <a16:creationId xmlns:a16="http://schemas.microsoft.com/office/drawing/2014/main" id="{E149B48A-456A-2845-8EDE-CA6015EAA862}"/>
              </a:ext>
            </a:extLst>
          </p:cNvPr>
          <p:cNvSpPr>
            <a:spLocks noGrp="1"/>
          </p:cNvSpPr>
          <p:nvPr>
            <p:ph type="pic" sz="quarter" idx="32" hasCustomPrompt="1"/>
          </p:nvPr>
        </p:nvSpPr>
        <p:spPr>
          <a:xfrm>
            <a:off x="621220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52" name="Plassholder for tekst 29">
            <a:extLst>
              <a:ext uri="{FF2B5EF4-FFF2-40B4-BE49-F238E27FC236}">
                <a16:creationId xmlns:a16="http://schemas.microsoft.com/office/drawing/2014/main" id="{8BBDE235-D234-884D-A9B3-DEEE4FDA07E6}"/>
              </a:ext>
            </a:extLst>
          </p:cNvPr>
          <p:cNvSpPr>
            <a:spLocks noGrp="1"/>
          </p:cNvSpPr>
          <p:nvPr>
            <p:ph type="body" sz="quarter" idx="33"/>
          </p:nvPr>
        </p:nvSpPr>
        <p:spPr>
          <a:xfrm>
            <a:off x="6212199"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3" name="Plassholder for tekst 29">
            <a:extLst>
              <a:ext uri="{FF2B5EF4-FFF2-40B4-BE49-F238E27FC236}">
                <a16:creationId xmlns:a16="http://schemas.microsoft.com/office/drawing/2014/main" id="{3C86E898-6675-9A4B-9B2B-AC37B638F36D}"/>
              </a:ext>
            </a:extLst>
          </p:cNvPr>
          <p:cNvSpPr>
            <a:spLocks noGrp="1"/>
          </p:cNvSpPr>
          <p:nvPr>
            <p:ph type="body" sz="quarter" idx="34" hasCustomPrompt="1"/>
          </p:nvPr>
        </p:nvSpPr>
        <p:spPr>
          <a:xfrm>
            <a:off x="6212199"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54" name="Plassholder for tekst 29">
            <a:extLst>
              <a:ext uri="{FF2B5EF4-FFF2-40B4-BE49-F238E27FC236}">
                <a16:creationId xmlns:a16="http://schemas.microsoft.com/office/drawing/2014/main" id="{2E8CCFD1-66A7-E149-B045-934DE5A1166B}"/>
              </a:ext>
            </a:extLst>
          </p:cNvPr>
          <p:cNvSpPr>
            <a:spLocks noGrp="1"/>
          </p:cNvSpPr>
          <p:nvPr>
            <p:ph type="body" sz="quarter" idx="35" hasCustomPrompt="1"/>
          </p:nvPr>
        </p:nvSpPr>
        <p:spPr>
          <a:xfrm>
            <a:off x="6212199"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7" name="Plassholder for bilde 5">
            <a:extLst>
              <a:ext uri="{FF2B5EF4-FFF2-40B4-BE49-F238E27FC236}">
                <a16:creationId xmlns:a16="http://schemas.microsoft.com/office/drawing/2014/main" id="{32FD0D63-CBF3-0247-826A-53F7B8457AEF}"/>
              </a:ext>
            </a:extLst>
          </p:cNvPr>
          <p:cNvSpPr>
            <a:spLocks noGrp="1"/>
          </p:cNvSpPr>
          <p:nvPr>
            <p:ph type="pic" sz="quarter" idx="36" hasCustomPrompt="1"/>
          </p:nvPr>
        </p:nvSpPr>
        <p:spPr>
          <a:xfrm>
            <a:off x="810514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58" name="Plassholder for tekst 29">
            <a:extLst>
              <a:ext uri="{FF2B5EF4-FFF2-40B4-BE49-F238E27FC236}">
                <a16:creationId xmlns:a16="http://schemas.microsoft.com/office/drawing/2014/main" id="{8244C0D0-B447-364F-AD7E-829EA1AB2C05}"/>
              </a:ext>
            </a:extLst>
          </p:cNvPr>
          <p:cNvSpPr>
            <a:spLocks noGrp="1"/>
          </p:cNvSpPr>
          <p:nvPr>
            <p:ph type="body" sz="quarter" idx="37"/>
          </p:nvPr>
        </p:nvSpPr>
        <p:spPr>
          <a:xfrm>
            <a:off x="8105128"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9" name="Plassholder for tekst 29">
            <a:extLst>
              <a:ext uri="{FF2B5EF4-FFF2-40B4-BE49-F238E27FC236}">
                <a16:creationId xmlns:a16="http://schemas.microsoft.com/office/drawing/2014/main" id="{6D63F879-14EF-9A48-9712-21BBBB54781B}"/>
              </a:ext>
            </a:extLst>
          </p:cNvPr>
          <p:cNvSpPr>
            <a:spLocks noGrp="1"/>
          </p:cNvSpPr>
          <p:nvPr>
            <p:ph type="body" sz="quarter" idx="38" hasCustomPrompt="1"/>
          </p:nvPr>
        </p:nvSpPr>
        <p:spPr>
          <a:xfrm>
            <a:off x="8105128"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60" name="Plassholder for tekst 29">
            <a:extLst>
              <a:ext uri="{FF2B5EF4-FFF2-40B4-BE49-F238E27FC236}">
                <a16:creationId xmlns:a16="http://schemas.microsoft.com/office/drawing/2014/main" id="{88F82980-3B21-D34A-AF1F-75CB65A97429}"/>
              </a:ext>
            </a:extLst>
          </p:cNvPr>
          <p:cNvSpPr>
            <a:spLocks noGrp="1"/>
          </p:cNvSpPr>
          <p:nvPr>
            <p:ph type="body" sz="quarter" idx="39" hasCustomPrompt="1"/>
          </p:nvPr>
        </p:nvSpPr>
        <p:spPr>
          <a:xfrm>
            <a:off x="8105128"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3" name="Plassholder for bilde 5">
            <a:extLst>
              <a:ext uri="{FF2B5EF4-FFF2-40B4-BE49-F238E27FC236}">
                <a16:creationId xmlns:a16="http://schemas.microsoft.com/office/drawing/2014/main" id="{A8F5D8CD-9CC3-304F-AC71-F7D7C7D9A567}"/>
              </a:ext>
            </a:extLst>
          </p:cNvPr>
          <p:cNvSpPr>
            <a:spLocks noGrp="1"/>
          </p:cNvSpPr>
          <p:nvPr>
            <p:ph type="pic" sz="quarter" idx="40" hasCustomPrompt="1"/>
          </p:nvPr>
        </p:nvSpPr>
        <p:spPr>
          <a:xfrm>
            <a:off x="9998076"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64" name="Plassholder for tekst 29">
            <a:extLst>
              <a:ext uri="{FF2B5EF4-FFF2-40B4-BE49-F238E27FC236}">
                <a16:creationId xmlns:a16="http://schemas.microsoft.com/office/drawing/2014/main" id="{C6D3F3AC-E770-A845-8FBB-EF4E76A0BABD}"/>
              </a:ext>
            </a:extLst>
          </p:cNvPr>
          <p:cNvSpPr>
            <a:spLocks noGrp="1"/>
          </p:cNvSpPr>
          <p:nvPr>
            <p:ph type="body" sz="quarter" idx="41"/>
          </p:nvPr>
        </p:nvSpPr>
        <p:spPr>
          <a:xfrm>
            <a:off x="9998076"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65" name="Plassholder for tekst 29">
            <a:extLst>
              <a:ext uri="{FF2B5EF4-FFF2-40B4-BE49-F238E27FC236}">
                <a16:creationId xmlns:a16="http://schemas.microsoft.com/office/drawing/2014/main" id="{8DC60941-BE57-CB42-8EC1-4E93C9082B30}"/>
              </a:ext>
            </a:extLst>
          </p:cNvPr>
          <p:cNvSpPr>
            <a:spLocks noGrp="1"/>
          </p:cNvSpPr>
          <p:nvPr>
            <p:ph type="body" sz="quarter" idx="42" hasCustomPrompt="1"/>
          </p:nvPr>
        </p:nvSpPr>
        <p:spPr>
          <a:xfrm>
            <a:off x="9998076"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66" name="Plassholder for tekst 29">
            <a:extLst>
              <a:ext uri="{FF2B5EF4-FFF2-40B4-BE49-F238E27FC236}">
                <a16:creationId xmlns:a16="http://schemas.microsoft.com/office/drawing/2014/main" id="{580077CD-82F7-0F43-B1AE-AB9A2B9A0D37}"/>
              </a:ext>
            </a:extLst>
          </p:cNvPr>
          <p:cNvSpPr>
            <a:spLocks noGrp="1"/>
          </p:cNvSpPr>
          <p:nvPr>
            <p:ph type="body" sz="quarter" idx="43" hasCustomPrompt="1"/>
          </p:nvPr>
        </p:nvSpPr>
        <p:spPr>
          <a:xfrm>
            <a:off x="9998076"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9" name="Plassholder for bilde 5">
            <a:extLst>
              <a:ext uri="{FF2B5EF4-FFF2-40B4-BE49-F238E27FC236}">
                <a16:creationId xmlns:a16="http://schemas.microsoft.com/office/drawing/2014/main" id="{BEC60C22-6789-C149-8F53-BD9A22992E47}"/>
              </a:ext>
            </a:extLst>
          </p:cNvPr>
          <p:cNvSpPr>
            <a:spLocks noGrp="1"/>
          </p:cNvSpPr>
          <p:nvPr>
            <p:ph type="pic" sz="quarter" idx="44" hasCustomPrompt="1"/>
          </p:nvPr>
        </p:nvSpPr>
        <p:spPr>
          <a:xfrm>
            <a:off x="53340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0" name="Plassholder for tekst 29">
            <a:extLst>
              <a:ext uri="{FF2B5EF4-FFF2-40B4-BE49-F238E27FC236}">
                <a16:creationId xmlns:a16="http://schemas.microsoft.com/office/drawing/2014/main" id="{777A5458-44E0-854C-9450-DE7D27830968}"/>
              </a:ext>
            </a:extLst>
          </p:cNvPr>
          <p:cNvSpPr>
            <a:spLocks noGrp="1"/>
          </p:cNvSpPr>
          <p:nvPr>
            <p:ph type="body" sz="quarter" idx="45"/>
          </p:nvPr>
        </p:nvSpPr>
        <p:spPr>
          <a:xfrm>
            <a:off x="533400"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1" name="Plassholder for tekst 29">
            <a:extLst>
              <a:ext uri="{FF2B5EF4-FFF2-40B4-BE49-F238E27FC236}">
                <a16:creationId xmlns:a16="http://schemas.microsoft.com/office/drawing/2014/main" id="{D87F24F9-02BB-3B40-AC63-DDEA55E50567}"/>
              </a:ext>
            </a:extLst>
          </p:cNvPr>
          <p:cNvSpPr>
            <a:spLocks noGrp="1"/>
          </p:cNvSpPr>
          <p:nvPr>
            <p:ph type="body" sz="quarter" idx="46" hasCustomPrompt="1"/>
          </p:nvPr>
        </p:nvSpPr>
        <p:spPr>
          <a:xfrm>
            <a:off x="533400"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2" name="Plassholder for tekst 29">
            <a:extLst>
              <a:ext uri="{FF2B5EF4-FFF2-40B4-BE49-F238E27FC236}">
                <a16:creationId xmlns:a16="http://schemas.microsoft.com/office/drawing/2014/main" id="{E3891B74-C144-F647-9F6A-88B4FB46290A}"/>
              </a:ext>
            </a:extLst>
          </p:cNvPr>
          <p:cNvSpPr>
            <a:spLocks noGrp="1"/>
          </p:cNvSpPr>
          <p:nvPr>
            <p:ph type="body" sz="quarter" idx="47" hasCustomPrompt="1"/>
          </p:nvPr>
        </p:nvSpPr>
        <p:spPr>
          <a:xfrm>
            <a:off x="533400"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75" name="Plassholder for bilde 5">
            <a:extLst>
              <a:ext uri="{FF2B5EF4-FFF2-40B4-BE49-F238E27FC236}">
                <a16:creationId xmlns:a16="http://schemas.microsoft.com/office/drawing/2014/main" id="{41F2453F-1837-E04D-912E-245AB200BB70}"/>
              </a:ext>
            </a:extLst>
          </p:cNvPr>
          <p:cNvSpPr>
            <a:spLocks noGrp="1"/>
          </p:cNvSpPr>
          <p:nvPr>
            <p:ph type="pic" sz="quarter" idx="48" hasCustomPrompt="1"/>
          </p:nvPr>
        </p:nvSpPr>
        <p:spPr>
          <a:xfrm>
            <a:off x="242633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6" name="Plassholder for tekst 29">
            <a:extLst>
              <a:ext uri="{FF2B5EF4-FFF2-40B4-BE49-F238E27FC236}">
                <a16:creationId xmlns:a16="http://schemas.microsoft.com/office/drawing/2014/main" id="{EBA33246-23BD-5B45-AA53-A913495F9484}"/>
              </a:ext>
            </a:extLst>
          </p:cNvPr>
          <p:cNvSpPr>
            <a:spLocks noGrp="1"/>
          </p:cNvSpPr>
          <p:nvPr>
            <p:ph type="body" sz="quarter" idx="49"/>
          </p:nvPr>
        </p:nvSpPr>
        <p:spPr>
          <a:xfrm>
            <a:off x="2426334"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7" name="Plassholder for tekst 29">
            <a:extLst>
              <a:ext uri="{FF2B5EF4-FFF2-40B4-BE49-F238E27FC236}">
                <a16:creationId xmlns:a16="http://schemas.microsoft.com/office/drawing/2014/main" id="{D3F7A8C3-9DC7-E848-83EF-F0E36DDE85DC}"/>
              </a:ext>
            </a:extLst>
          </p:cNvPr>
          <p:cNvSpPr>
            <a:spLocks noGrp="1"/>
          </p:cNvSpPr>
          <p:nvPr>
            <p:ph type="body" sz="quarter" idx="50" hasCustomPrompt="1"/>
          </p:nvPr>
        </p:nvSpPr>
        <p:spPr>
          <a:xfrm>
            <a:off x="2426334"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8" name="Plassholder for tekst 29">
            <a:extLst>
              <a:ext uri="{FF2B5EF4-FFF2-40B4-BE49-F238E27FC236}">
                <a16:creationId xmlns:a16="http://schemas.microsoft.com/office/drawing/2014/main" id="{781FF7A4-D72C-BF49-8535-3E85AD50A3D9}"/>
              </a:ext>
            </a:extLst>
          </p:cNvPr>
          <p:cNvSpPr>
            <a:spLocks noGrp="1"/>
          </p:cNvSpPr>
          <p:nvPr>
            <p:ph type="body" sz="quarter" idx="51" hasCustomPrompt="1"/>
          </p:nvPr>
        </p:nvSpPr>
        <p:spPr>
          <a:xfrm>
            <a:off x="2426334"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81" name="Plassholder for bilde 5">
            <a:extLst>
              <a:ext uri="{FF2B5EF4-FFF2-40B4-BE49-F238E27FC236}">
                <a16:creationId xmlns:a16="http://schemas.microsoft.com/office/drawing/2014/main" id="{BA86B9DD-66C5-174C-92BB-C725E47C7D37}"/>
              </a:ext>
            </a:extLst>
          </p:cNvPr>
          <p:cNvSpPr>
            <a:spLocks noGrp="1"/>
          </p:cNvSpPr>
          <p:nvPr>
            <p:ph type="pic" sz="quarter" idx="52" hasCustomPrompt="1"/>
          </p:nvPr>
        </p:nvSpPr>
        <p:spPr>
          <a:xfrm>
            <a:off x="431927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2" name="Plassholder for tekst 29">
            <a:extLst>
              <a:ext uri="{FF2B5EF4-FFF2-40B4-BE49-F238E27FC236}">
                <a16:creationId xmlns:a16="http://schemas.microsoft.com/office/drawing/2014/main" id="{A10DC0C7-3D88-C44D-B6E4-12D5F68D78C4}"/>
              </a:ext>
            </a:extLst>
          </p:cNvPr>
          <p:cNvSpPr>
            <a:spLocks noGrp="1"/>
          </p:cNvSpPr>
          <p:nvPr>
            <p:ph type="body" sz="quarter" idx="53"/>
          </p:nvPr>
        </p:nvSpPr>
        <p:spPr>
          <a:xfrm>
            <a:off x="4319267"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3" name="Plassholder for tekst 29">
            <a:extLst>
              <a:ext uri="{FF2B5EF4-FFF2-40B4-BE49-F238E27FC236}">
                <a16:creationId xmlns:a16="http://schemas.microsoft.com/office/drawing/2014/main" id="{43E78351-A9BA-8B48-9BD5-F064F389B742}"/>
              </a:ext>
            </a:extLst>
          </p:cNvPr>
          <p:cNvSpPr>
            <a:spLocks noGrp="1"/>
          </p:cNvSpPr>
          <p:nvPr>
            <p:ph type="body" sz="quarter" idx="54" hasCustomPrompt="1"/>
          </p:nvPr>
        </p:nvSpPr>
        <p:spPr>
          <a:xfrm>
            <a:off x="4319267"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84" name="Plassholder for tekst 29">
            <a:extLst>
              <a:ext uri="{FF2B5EF4-FFF2-40B4-BE49-F238E27FC236}">
                <a16:creationId xmlns:a16="http://schemas.microsoft.com/office/drawing/2014/main" id="{56956FD0-54E3-6143-93FE-7B03ECD745AD}"/>
              </a:ext>
            </a:extLst>
          </p:cNvPr>
          <p:cNvSpPr>
            <a:spLocks noGrp="1"/>
          </p:cNvSpPr>
          <p:nvPr>
            <p:ph type="body" sz="quarter" idx="55" hasCustomPrompt="1"/>
          </p:nvPr>
        </p:nvSpPr>
        <p:spPr>
          <a:xfrm>
            <a:off x="4319267"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87" name="Plassholder for bilde 5">
            <a:extLst>
              <a:ext uri="{FF2B5EF4-FFF2-40B4-BE49-F238E27FC236}">
                <a16:creationId xmlns:a16="http://schemas.microsoft.com/office/drawing/2014/main" id="{B18DDB92-B9CB-BE4D-ABA7-E97DDD2D026C}"/>
              </a:ext>
            </a:extLst>
          </p:cNvPr>
          <p:cNvSpPr>
            <a:spLocks noGrp="1"/>
          </p:cNvSpPr>
          <p:nvPr>
            <p:ph type="pic" sz="quarter" idx="56" hasCustomPrompt="1"/>
          </p:nvPr>
        </p:nvSpPr>
        <p:spPr>
          <a:xfrm>
            <a:off x="621220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8" name="Plassholder for tekst 29">
            <a:extLst>
              <a:ext uri="{FF2B5EF4-FFF2-40B4-BE49-F238E27FC236}">
                <a16:creationId xmlns:a16="http://schemas.microsoft.com/office/drawing/2014/main" id="{CC23D3A1-C464-9D41-91E5-CB109A040C0E}"/>
              </a:ext>
            </a:extLst>
          </p:cNvPr>
          <p:cNvSpPr>
            <a:spLocks noGrp="1"/>
          </p:cNvSpPr>
          <p:nvPr>
            <p:ph type="body" sz="quarter" idx="57"/>
          </p:nvPr>
        </p:nvSpPr>
        <p:spPr>
          <a:xfrm>
            <a:off x="6212199"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9" name="Plassholder for tekst 29">
            <a:extLst>
              <a:ext uri="{FF2B5EF4-FFF2-40B4-BE49-F238E27FC236}">
                <a16:creationId xmlns:a16="http://schemas.microsoft.com/office/drawing/2014/main" id="{932B09A9-BDE2-9949-9E26-011E5C8DE615}"/>
              </a:ext>
            </a:extLst>
          </p:cNvPr>
          <p:cNvSpPr>
            <a:spLocks noGrp="1"/>
          </p:cNvSpPr>
          <p:nvPr>
            <p:ph type="body" sz="quarter" idx="58" hasCustomPrompt="1"/>
          </p:nvPr>
        </p:nvSpPr>
        <p:spPr>
          <a:xfrm>
            <a:off x="6212199"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0" name="Plassholder for tekst 29">
            <a:extLst>
              <a:ext uri="{FF2B5EF4-FFF2-40B4-BE49-F238E27FC236}">
                <a16:creationId xmlns:a16="http://schemas.microsoft.com/office/drawing/2014/main" id="{C2747A3A-C218-9B47-8D8C-15DBCD84A99F}"/>
              </a:ext>
            </a:extLst>
          </p:cNvPr>
          <p:cNvSpPr>
            <a:spLocks noGrp="1"/>
          </p:cNvSpPr>
          <p:nvPr>
            <p:ph type="body" sz="quarter" idx="59" hasCustomPrompt="1"/>
          </p:nvPr>
        </p:nvSpPr>
        <p:spPr>
          <a:xfrm>
            <a:off x="6212199"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3" name="Plassholder for bilde 5">
            <a:extLst>
              <a:ext uri="{FF2B5EF4-FFF2-40B4-BE49-F238E27FC236}">
                <a16:creationId xmlns:a16="http://schemas.microsoft.com/office/drawing/2014/main" id="{C603C6DA-265E-0846-A123-77ABF62757ED}"/>
              </a:ext>
            </a:extLst>
          </p:cNvPr>
          <p:cNvSpPr>
            <a:spLocks noGrp="1"/>
          </p:cNvSpPr>
          <p:nvPr>
            <p:ph type="pic" sz="quarter" idx="60" hasCustomPrompt="1"/>
          </p:nvPr>
        </p:nvSpPr>
        <p:spPr>
          <a:xfrm>
            <a:off x="810514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94" name="Plassholder for tekst 29">
            <a:extLst>
              <a:ext uri="{FF2B5EF4-FFF2-40B4-BE49-F238E27FC236}">
                <a16:creationId xmlns:a16="http://schemas.microsoft.com/office/drawing/2014/main" id="{44B979E2-48FD-AC4E-B66C-79206AE62304}"/>
              </a:ext>
            </a:extLst>
          </p:cNvPr>
          <p:cNvSpPr>
            <a:spLocks noGrp="1"/>
          </p:cNvSpPr>
          <p:nvPr>
            <p:ph type="body" sz="quarter" idx="61"/>
          </p:nvPr>
        </p:nvSpPr>
        <p:spPr>
          <a:xfrm>
            <a:off x="8105128"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5" name="Plassholder for tekst 29">
            <a:extLst>
              <a:ext uri="{FF2B5EF4-FFF2-40B4-BE49-F238E27FC236}">
                <a16:creationId xmlns:a16="http://schemas.microsoft.com/office/drawing/2014/main" id="{BD82B775-BF04-E543-9333-4D140E5E162F}"/>
              </a:ext>
            </a:extLst>
          </p:cNvPr>
          <p:cNvSpPr>
            <a:spLocks noGrp="1"/>
          </p:cNvSpPr>
          <p:nvPr>
            <p:ph type="body" sz="quarter" idx="62" hasCustomPrompt="1"/>
          </p:nvPr>
        </p:nvSpPr>
        <p:spPr>
          <a:xfrm>
            <a:off x="8105128"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6" name="Plassholder for tekst 29">
            <a:extLst>
              <a:ext uri="{FF2B5EF4-FFF2-40B4-BE49-F238E27FC236}">
                <a16:creationId xmlns:a16="http://schemas.microsoft.com/office/drawing/2014/main" id="{443F3A2F-DE0F-2849-8F3E-69A4E42D5631}"/>
              </a:ext>
            </a:extLst>
          </p:cNvPr>
          <p:cNvSpPr>
            <a:spLocks noGrp="1"/>
          </p:cNvSpPr>
          <p:nvPr>
            <p:ph type="body" sz="quarter" idx="63" hasCustomPrompt="1"/>
          </p:nvPr>
        </p:nvSpPr>
        <p:spPr>
          <a:xfrm>
            <a:off x="8105128"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9" name="Plassholder for bilde 5">
            <a:extLst>
              <a:ext uri="{FF2B5EF4-FFF2-40B4-BE49-F238E27FC236}">
                <a16:creationId xmlns:a16="http://schemas.microsoft.com/office/drawing/2014/main" id="{1204D9F2-9AF9-E540-92B8-08BA17E4C00C}"/>
              </a:ext>
            </a:extLst>
          </p:cNvPr>
          <p:cNvSpPr>
            <a:spLocks noGrp="1"/>
          </p:cNvSpPr>
          <p:nvPr>
            <p:ph type="pic" sz="quarter" idx="64" hasCustomPrompt="1"/>
          </p:nvPr>
        </p:nvSpPr>
        <p:spPr>
          <a:xfrm>
            <a:off x="9998076"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100" name="Plassholder for tekst 29">
            <a:extLst>
              <a:ext uri="{FF2B5EF4-FFF2-40B4-BE49-F238E27FC236}">
                <a16:creationId xmlns:a16="http://schemas.microsoft.com/office/drawing/2014/main" id="{883C2FD0-0EB1-CB4F-84F8-522689EBE2B0}"/>
              </a:ext>
            </a:extLst>
          </p:cNvPr>
          <p:cNvSpPr>
            <a:spLocks noGrp="1"/>
          </p:cNvSpPr>
          <p:nvPr>
            <p:ph type="body" sz="quarter" idx="65"/>
          </p:nvPr>
        </p:nvSpPr>
        <p:spPr>
          <a:xfrm>
            <a:off x="9998076"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101" name="Plassholder for tekst 29">
            <a:extLst>
              <a:ext uri="{FF2B5EF4-FFF2-40B4-BE49-F238E27FC236}">
                <a16:creationId xmlns:a16="http://schemas.microsoft.com/office/drawing/2014/main" id="{FC75D5FC-AFA3-0345-8A3B-7B02E531F0F7}"/>
              </a:ext>
            </a:extLst>
          </p:cNvPr>
          <p:cNvSpPr>
            <a:spLocks noGrp="1"/>
          </p:cNvSpPr>
          <p:nvPr>
            <p:ph type="body" sz="quarter" idx="66" hasCustomPrompt="1"/>
          </p:nvPr>
        </p:nvSpPr>
        <p:spPr>
          <a:xfrm>
            <a:off x="9998076"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102" name="Plassholder for tekst 29">
            <a:extLst>
              <a:ext uri="{FF2B5EF4-FFF2-40B4-BE49-F238E27FC236}">
                <a16:creationId xmlns:a16="http://schemas.microsoft.com/office/drawing/2014/main" id="{C91E21A9-51C1-CC48-858B-3B75041DF36C}"/>
              </a:ext>
            </a:extLst>
          </p:cNvPr>
          <p:cNvSpPr>
            <a:spLocks noGrp="1"/>
          </p:cNvSpPr>
          <p:nvPr>
            <p:ph type="body" sz="quarter" idx="67" hasCustomPrompt="1"/>
          </p:nvPr>
        </p:nvSpPr>
        <p:spPr>
          <a:xfrm>
            <a:off x="9998076"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5" name="Plassholder for dato 3">
            <a:extLst>
              <a:ext uri="{FF2B5EF4-FFF2-40B4-BE49-F238E27FC236}">
                <a16:creationId xmlns:a16="http://schemas.microsoft.com/office/drawing/2014/main" id="{FF401711-5771-E348-B884-4494C15535F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11.06.2024</a:t>
            </a:fld>
            <a:endParaRPr lang="nb-NO" dirty="0"/>
          </a:p>
        </p:txBody>
      </p:sp>
      <p:sp>
        <p:nvSpPr>
          <p:cNvPr id="56" name="Plassholder for bunntekst 4">
            <a:extLst>
              <a:ext uri="{FF2B5EF4-FFF2-40B4-BE49-F238E27FC236}">
                <a16:creationId xmlns:a16="http://schemas.microsoft.com/office/drawing/2014/main" id="{B4D6C75C-1A1B-A34D-A089-D65B6B61924E}"/>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61" name="Plassholder for lysbildenummer 5">
            <a:extLst>
              <a:ext uri="{FF2B5EF4-FFF2-40B4-BE49-F238E27FC236}">
                <a16:creationId xmlns:a16="http://schemas.microsoft.com/office/drawing/2014/main" id="{62072BB7-75F3-4C45-A4FC-90BE5583918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55538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tatside / Uthevet setning LYS">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rmAutofit/>
          </a:bodyPr>
          <a:lstStyle>
            <a:lvl1pPr marL="0" indent="0" algn="l">
              <a:buNone/>
              <a:defRPr sz="5400" b="1">
                <a:solidFill>
                  <a:srgbClr val="0085C0"/>
                </a:solidFill>
              </a:defRPr>
            </a:lvl1pPr>
          </a:lstStyle>
          <a:p>
            <a:r>
              <a:rPr lang="nb-NO" dirty="0"/>
              <a:t>Klikk for å legge til én setning eller et sitat</a:t>
            </a:r>
          </a:p>
        </p:txBody>
      </p:sp>
      <p:sp>
        <p:nvSpPr>
          <p:cNvPr id="10" name="Plassholder for dato 3">
            <a:extLst>
              <a:ext uri="{FF2B5EF4-FFF2-40B4-BE49-F238E27FC236}">
                <a16:creationId xmlns:a16="http://schemas.microsoft.com/office/drawing/2014/main" id="{6762BAF8-3152-9949-A56A-A5A1EE86499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11.06.2024</a:t>
            </a:fld>
            <a:endParaRPr lang="nb-NO" dirty="0"/>
          </a:p>
        </p:txBody>
      </p:sp>
      <p:sp>
        <p:nvSpPr>
          <p:cNvPr id="11" name="Plassholder for bunntekst 4">
            <a:extLst>
              <a:ext uri="{FF2B5EF4-FFF2-40B4-BE49-F238E27FC236}">
                <a16:creationId xmlns:a16="http://schemas.microsoft.com/office/drawing/2014/main" id="{2F5D33DF-151F-8C44-BE69-22D4DBDBAD85}"/>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2" name="Plassholder for lysbildenummer 5">
            <a:extLst>
              <a:ext uri="{FF2B5EF4-FFF2-40B4-BE49-F238E27FC236}">
                <a16:creationId xmlns:a16="http://schemas.microsoft.com/office/drawing/2014/main" id="{31511340-35CB-2D49-A578-4721986435A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07908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tatside / Uthevet setning lys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6751417D-366D-B143-B31C-C73D41ED7EB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4" name="Plassholder for lysbildenummer 5">
            <a:extLst>
              <a:ext uri="{FF2B5EF4-FFF2-40B4-BE49-F238E27FC236}">
                <a16:creationId xmlns:a16="http://schemas.microsoft.com/office/drawing/2014/main" id="{DE9C3F96-76FA-0F47-AD15-ECE16BD696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DF0D807-F9C3-DF43-9BB0-34DE90CD4AA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2B334FB-FF4A-5E4F-8B82-4F7AA6118B58}"/>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71400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tatside / Uthevet setning sjøgrønn">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EBB92826-BA27-4C49-B3E0-BE6A934E053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4" name="Plassholder for lysbildenummer 5">
            <a:extLst>
              <a:ext uri="{FF2B5EF4-FFF2-40B4-BE49-F238E27FC236}">
                <a16:creationId xmlns:a16="http://schemas.microsoft.com/office/drawing/2014/main" id="{3673888A-BCCE-1D4E-AFF7-B5653A81BF7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A61F5AA2-5D29-3345-A3DD-65737A9056C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3EBECE2-BEAB-1141-9F28-663B0C09190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74211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301069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11.06.2024</a:t>
            </a:fld>
            <a:endParaRPr lang="nb-NO" dirty="0"/>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68657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fire innholdsde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36575" y="1720800"/>
            <a:ext cx="5397500"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5" y="2476894"/>
            <a:ext cx="5397500" cy="3473056"/>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6219826" y="1720800"/>
            <a:ext cx="5418138"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hasCustomPrompt="1"/>
          </p:nvPr>
        </p:nvSpPr>
        <p:spPr>
          <a:xfrm>
            <a:off x="6219826" y="2476894"/>
            <a:ext cx="5418138" cy="3473056"/>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tittel 1">
            <a:extLst>
              <a:ext uri="{FF2B5EF4-FFF2-40B4-BE49-F238E27FC236}">
                <a16:creationId xmlns:a16="http://schemas.microsoft.com/office/drawing/2014/main" id="{A3975D18-47A5-3745-AB33-E3C1637573CB}"/>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1" name="Plassholder for dato 3">
            <a:extLst>
              <a:ext uri="{FF2B5EF4-FFF2-40B4-BE49-F238E27FC236}">
                <a16:creationId xmlns:a16="http://schemas.microsoft.com/office/drawing/2014/main" id="{55F7F71D-12F7-7745-B70C-12B83836E2A6}"/>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11.06.2024</a:t>
            </a:fld>
            <a:endParaRPr lang="nb-NO" dirty="0"/>
          </a:p>
        </p:txBody>
      </p:sp>
      <p:sp>
        <p:nvSpPr>
          <p:cNvPr id="12" name="Plassholder for bunntekst 4">
            <a:extLst>
              <a:ext uri="{FF2B5EF4-FFF2-40B4-BE49-F238E27FC236}">
                <a16:creationId xmlns:a16="http://schemas.microsoft.com/office/drawing/2014/main" id="{9527FD8C-5D4F-0947-BE64-592B40EC1DD4}"/>
              </a:ext>
            </a:extLst>
          </p:cNvPr>
          <p:cNvSpPr>
            <a:spLocks noGrp="1"/>
          </p:cNvSpPr>
          <p:nvPr>
            <p:ph type="ftr" sz="quarter" idx="11"/>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3" name="Plassholder for lysbildenummer 5">
            <a:extLst>
              <a:ext uri="{FF2B5EF4-FFF2-40B4-BE49-F238E27FC236}">
                <a16:creationId xmlns:a16="http://schemas.microsoft.com/office/drawing/2014/main" id="{9972B9C3-07BF-A44F-A9F5-56A1D9C8F596}"/>
              </a:ext>
            </a:extLst>
          </p:cNvPr>
          <p:cNvSpPr>
            <a:spLocks noGrp="1"/>
          </p:cNvSpPr>
          <p:nvPr>
            <p:ph type="sldNum" sz="quarter" idx="12"/>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99153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tel og to innholdsdeler sjøgrøn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dato 3">
            <a:extLst>
              <a:ext uri="{FF2B5EF4-FFF2-40B4-BE49-F238E27FC236}">
                <a16:creationId xmlns:a16="http://schemas.microsoft.com/office/drawing/2014/main" id="{639BB181-5361-0549-95AA-E8D5F2ECE18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11.06.2024</a:t>
            </a:fld>
            <a:endParaRPr lang="nb-NO" dirty="0"/>
          </a:p>
        </p:txBody>
      </p:sp>
      <p:sp>
        <p:nvSpPr>
          <p:cNvPr id="14" name="Plassholder for bunntekst 4">
            <a:extLst>
              <a:ext uri="{FF2B5EF4-FFF2-40B4-BE49-F238E27FC236}">
                <a16:creationId xmlns:a16="http://schemas.microsoft.com/office/drawing/2014/main" id="{57D11602-5F7A-484B-B659-33C6039CCD7E}"/>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5" name="Plassholder for lysbildenummer 5">
            <a:extLst>
              <a:ext uri="{FF2B5EF4-FFF2-40B4-BE49-F238E27FC236}">
                <a16:creationId xmlns:a16="http://schemas.microsoft.com/office/drawing/2014/main" id="{524E66A8-337A-3442-B197-501BCA55485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3537D87F-9CDB-3743-9790-3ADBED139D0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7811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tel og to innholdsdeler mørkebl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dato 3">
            <a:extLst>
              <a:ext uri="{FF2B5EF4-FFF2-40B4-BE49-F238E27FC236}">
                <a16:creationId xmlns:a16="http://schemas.microsoft.com/office/drawing/2014/main" id="{E79DD916-2AFD-0042-A062-3DF84E6EAA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11.06.2024</a:t>
            </a:fld>
            <a:endParaRPr lang="nb-NO" dirty="0"/>
          </a:p>
        </p:txBody>
      </p:sp>
      <p:sp>
        <p:nvSpPr>
          <p:cNvPr id="14" name="Plassholder for bunntekst 4">
            <a:extLst>
              <a:ext uri="{FF2B5EF4-FFF2-40B4-BE49-F238E27FC236}">
                <a16:creationId xmlns:a16="http://schemas.microsoft.com/office/drawing/2014/main" id="{DF7D2294-8285-EB4C-8FC9-10E306C333C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5" name="Plassholder for lysbildenummer 5">
            <a:extLst>
              <a:ext uri="{FF2B5EF4-FFF2-40B4-BE49-F238E27FC236}">
                <a16:creationId xmlns:a16="http://schemas.microsoft.com/office/drawing/2014/main" id="{E467120E-4C46-C84E-B9CC-7D85C232D62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FEA34F2D-7D05-4B4E-B4C7-515183E9254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54413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11.06.2024</a:t>
            </a:fld>
            <a:endParaRPr lang="nb-NO" dirty="0"/>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79532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11.06.2024</a:t>
            </a:fld>
            <a:endParaRPr lang="nb-NO" dirty="0"/>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53997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77332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sjøgrø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38058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87919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1_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3581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5203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4"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a:extLst>
              <a:ext uri="{FF2B5EF4-FFF2-40B4-BE49-F238E27FC236}">
                <a16:creationId xmlns:a16="http://schemas.microsoft.com/office/drawing/2014/main" id="{26A62874-6308-9440-A195-D94B2B44ABDC}"/>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8" name="Plassholder for dato 3">
            <a:extLst>
              <a:ext uri="{FF2B5EF4-FFF2-40B4-BE49-F238E27FC236}">
                <a16:creationId xmlns:a16="http://schemas.microsoft.com/office/drawing/2014/main" id="{7DBCA54E-72A5-EA44-A94E-AD8C2B3772A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11.06.2024</a:t>
            </a:fld>
            <a:endParaRPr lang="nb-NO" dirty="0"/>
          </a:p>
        </p:txBody>
      </p:sp>
      <p:sp>
        <p:nvSpPr>
          <p:cNvPr id="9" name="Plassholder for bunntekst 4">
            <a:extLst>
              <a:ext uri="{FF2B5EF4-FFF2-40B4-BE49-F238E27FC236}">
                <a16:creationId xmlns:a16="http://schemas.microsoft.com/office/drawing/2014/main" id="{6574EEE3-FFA6-8040-AF04-4232FA57EC6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1" name="Plassholder for lysbildenummer 5">
            <a:extLst>
              <a:ext uri="{FF2B5EF4-FFF2-40B4-BE49-F238E27FC236}">
                <a16:creationId xmlns:a16="http://schemas.microsoft.com/office/drawing/2014/main" id="{46463D81-5F72-764F-8BEA-3B7DA320CA5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073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_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288250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83517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6" name="Plassholder for dato 3">
            <a:extLst>
              <a:ext uri="{FF2B5EF4-FFF2-40B4-BE49-F238E27FC236}">
                <a16:creationId xmlns:a16="http://schemas.microsoft.com/office/drawing/2014/main" id="{F35EB9DB-4C26-244E-BC21-AD5BFB8E79B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11.06.2024</a:t>
            </a:fld>
            <a:endParaRPr lang="nb-NO" dirty="0"/>
          </a:p>
        </p:txBody>
      </p:sp>
      <p:sp>
        <p:nvSpPr>
          <p:cNvPr id="8" name="Plassholder for bunntekst 4">
            <a:extLst>
              <a:ext uri="{FF2B5EF4-FFF2-40B4-BE49-F238E27FC236}">
                <a16:creationId xmlns:a16="http://schemas.microsoft.com/office/drawing/2014/main" id="{B8E3EF76-8518-7040-BA85-615A89CF140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9" name="Plassholder for lysbildenummer 5">
            <a:extLst>
              <a:ext uri="{FF2B5EF4-FFF2-40B4-BE49-F238E27FC236}">
                <a16:creationId xmlns:a16="http://schemas.microsoft.com/office/drawing/2014/main" id="{D4B718F1-22E5-F647-A514-CCD78A8EF6E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64749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3">
            <a:extLst>
              <a:ext uri="{FF2B5EF4-FFF2-40B4-BE49-F238E27FC236}">
                <a16:creationId xmlns:a16="http://schemas.microsoft.com/office/drawing/2014/main" id="{0F3DEFE6-7236-1147-B66B-0A002182229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11.06.2024</a:t>
            </a:fld>
            <a:endParaRPr lang="nb-NO" dirty="0"/>
          </a:p>
        </p:txBody>
      </p:sp>
      <p:sp>
        <p:nvSpPr>
          <p:cNvPr id="6" name="Plassholder for bunntekst 4">
            <a:extLst>
              <a:ext uri="{FF2B5EF4-FFF2-40B4-BE49-F238E27FC236}">
                <a16:creationId xmlns:a16="http://schemas.microsoft.com/office/drawing/2014/main" id="{33585C82-95B9-784F-9F30-783052A8607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7" name="Plassholder for lysbildenummer 5">
            <a:extLst>
              <a:ext uri="{FF2B5EF4-FFF2-40B4-BE49-F238E27FC236}">
                <a16:creationId xmlns:a16="http://schemas.microsoft.com/office/drawing/2014/main" id="{BEB724ED-4843-7D4D-9564-E29DB484932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22658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6575" y="453412"/>
            <a:ext cx="11101388" cy="689588"/>
          </a:xfrm>
          <a:prstGeom prst="rect">
            <a:avLst/>
          </a:prstGeom>
        </p:spPr>
        <p:txBody>
          <a:bodyPr vert="horz" lIns="0" tIns="0" rIns="0" bIns="0" rtlCol="0" anchor="t" anchorCtr="0">
            <a:noAutofit/>
          </a:bodyPr>
          <a:lstStyle/>
          <a:p>
            <a:endParaRPr lang="nb-NO" dirty="0"/>
          </a:p>
        </p:txBody>
      </p:sp>
      <p:sp>
        <p:nvSpPr>
          <p:cNvPr id="3" name="Plassholder for tekst 2"/>
          <p:cNvSpPr>
            <a:spLocks noGrp="1"/>
          </p:cNvSpPr>
          <p:nvPr>
            <p:ph type="body" idx="1"/>
          </p:nvPr>
        </p:nvSpPr>
        <p:spPr>
          <a:xfrm>
            <a:off x="533399" y="1717676"/>
            <a:ext cx="11104563" cy="4232274"/>
          </a:xfrm>
          <a:prstGeom prst="rect">
            <a:avLst/>
          </a:prstGeom>
        </p:spPr>
        <p:txBody>
          <a:bodyPr vert="horz" lIns="0" tIns="0" rIns="0" bIns="0" rtlCol="0">
            <a:noAutofit/>
          </a:body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11.06.2024</a:t>
            </a:fld>
            <a:endParaRPr lang="nb-NO" dirty="0"/>
          </a:p>
        </p:txBody>
      </p:sp>
      <p:sp>
        <p:nvSpPr>
          <p:cNvPr id="5" name="Plassholder for bunntekst 4"/>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
        <p:nvSpPr>
          <p:cNvPr id="6" name="Plassholder for lysbildenummer 5"/>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pic>
        <p:nvPicPr>
          <p:cNvPr id="8" name="topplogo" hidden="1"/>
          <p:cNvPicPr>
            <a:picLocks noChangeAspect="1"/>
          </p:cNvPicPr>
          <p:nvPr/>
        </p:nvPicPr>
        <p:blipFill>
          <a:blip r:embed="rId73" cstate="print">
            <a:extLst>
              <a:ext uri="{28A0092B-C50C-407E-A947-70E740481C1C}">
                <a14:useLocalDpi xmlns:a14="http://schemas.microsoft.com/office/drawing/2010/main"/>
              </a:ext>
            </a:extLst>
          </a:blip>
          <a:stretch>
            <a:fillRect/>
          </a:stretch>
        </p:blipFill>
        <p:spPr>
          <a:xfrm>
            <a:off x="9994133" y="612097"/>
            <a:ext cx="1657799" cy="324000"/>
          </a:xfrm>
          <a:prstGeom prst="rect">
            <a:avLst/>
          </a:prstGeom>
        </p:spPr>
      </p:pic>
      <p:sp>
        <p:nvSpPr>
          <p:cNvPr id="9" name="Hellogo" hidden="1"/>
          <p:cNvSpPr>
            <a:spLocks noChangeAspect="1" noEditPoints="1"/>
          </p:cNvSpPr>
          <p:nvPr/>
        </p:nvSpPr>
        <p:spPr bwMode="auto">
          <a:xfrm>
            <a:off x="4656000" y="2056975"/>
            <a:ext cx="2880000" cy="2744050"/>
          </a:xfrm>
          <a:custGeom>
            <a:avLst/>
            <a:gdLst>
              <a:gd name="T0" fmla="*/ 319 w 337"/>
              <a:gd name="T1" fmla="*/ 129 h 321"/>
              <a:gd name="T2" fmla="*/ 289 w 337"/>
              <a:gd name="T3" fmla="*/ 64 h 321"/>
              <a:gd name="T4" fmla="*/ 305 w 337"/>
              <a:gd name="T5" fmla="*/ 48 h 321"/>
              <a:gd name="T6" fmla="*/ 308 w 337"/>
              <a:gd name="T7" fmla="*/ 21 h 321"/>
              <a:gd name="T8" fmla="*/ 292 w 337"/>
              <a:gd name="T9" fmla="*/ 13 h 321"/>
              <a:gd name="T10" fmla="*/ 265 w 337"/>
              <a:gd name="T11" fmla="*/ 40 h 321"/>
              <a:gd name="T12" fmla="*/ 137 w 337"/>
              <a:gd name="T13" fmla="*/ 9 h 321"/>
              <a:gd name="T14" fmla="*/ 17 w 337"/>
              <a:gd name="T15" fmla="*/ 191 h 321"/>
              <a:gd name="T16" fmla="*/ 48 w 337"/>
              <a:gd name="T17" fmla="*/ 257 h 321"/>
              <a:gd name="T18" fmla="*/ 36 w 337"/>
              <a:gd name="T19" fmla="*/ 269 h 321"/>
              <a:gd name="T20" fmla="*/ 33 w 337"/>
              <a:gd name="T21" fmla="*/ 296 h 321"/>
              <a:gd name="T22" fmla="*/ 49 w 337"/>
              <a:gd name="T23" fmla="*/ 304 h 321"/>
              <a:gd name="T24" fmla="*/ 72 w 337"/>
              <a:gd name="T25" fmla="*/ 281 h 321"/>
              <a:gd name="T26" fmla="*/ 199 w 337"/>
              <a:gd name="T27" fmla="*/ 311 h 321"/>
              <a:gd name="T28" fmla="*/ 319 w 337"/>
              <a:gd name="T29" fmla="*/ 129 h 321"/>
              <a:gd name="T30" fmla="*/ 87 w 337"/>
              <a:gd name="T31" fmla="*/ 161 h 321"/>
              <a:gd name="T32" fmla="*/ 172 w 337"/>
              <a:gd name="T33" fmla="*/ 33 h 321"/>
              <a:gd name="T34" fmla="*/ 255 w 337"/>
              <a:gd name="T35" fmla="*/ 50 h 321"/>
              <a:gd name="T36" fmla="*/ 104 w 337"/>
              <a:gd name="T37" fmla="*/ 201 h 321"/>
              <a:gd name="T38" fmla="*/ 87 w 337"/>
              <a:gd name="T39" fmla="*/ 161 h 321"/>
              <a:gd name="T40" fmla="*/ 165 w 337"/>
              <a:gd name="T41" fmla="*/ 287 h 321"/>
              <a:gd name="T42" fmla="*/ 82 w 337"/>
              <a:gd name="T43" fmla="*/ 271 h 321"/>
              <a:gd name="T44" fmla="*/ 233 w 337"/>
              <a:gd name="T45" fmla="*/ 120 h 321"/>
              <a:gd name="T46" fmla="*/ 249 w 337"/>
              <a:gd name="T47" fmla="*/ 159 h 321"/>
              <a:gd name="T48" fmla="*/ 165 w 337"/>
              <a:gd name="T49" fmla="*/ 28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7" h="321">
                <a:moveTo>
                  <a:pt x="319" y="129"/>
                </a:moveTo>
                <a:cubicBezTo>
                  <a:pt x="314" y="105"/>
                  <a:pt x="304" y="83"/>
                  <a:pt x="289" y="64"/>
                </a:cubicBezTo>
                <a:cubicBezTo>
                  <a:pt x="305" y="48"/>
                  <a:pt x="305" y="48"/>
                  <a:pt x="305" y="48"/>
                </a:cubicBezTo>
                <a:cubicBezTo>
                  <a:pt x="310" y="43"/>
                  <a:pt x="311" y="31"/>
                  <a:pt x="308" y="21"/>
                </a:cubicBezTo>
                <a:cubicBezTo>
                  <a:pt x="304" y="11"/>
                  <a:pt x="297" y="8"/>
                  <a:pt x="292" y="13"/>
                </a:cubicBezTo>
                <a:cubicBezTo>
                  <a:pt x="265" y="40"/>
                  <a:pt x="265" y="40"/>
                  <a:pt x="265" y="40"/>
                </a:cubicBezTo>
                <a:cubicBezTo>
                  <a:pt x="230" y="12"/>
                  <a:pt x="184" y="0"/>
                  <a:pt x="137" y="9"/>
                </a:cubicBezTo>
                <a:cubicBezTo>
                  <a:pt x="54" y="26"/>
                  <a:pt x="0" y="108"/>
                  <a:pt x="17" y="191"/>
                </a:cubicBezTo>
                <a:cubicBezTo>
                  <a:pt x="22" y="216"/>
                  <a:pt x="33" y="238"/>
                  <a:pt x="48" y="257"/>
                </a:cubicBezTo>
                <a:cubicBezTo>
                  <a:pt x="36" y="269"/>
                  <a:pt x="36" y="269"/>
                  <a:pt x="36" y="269"/>
                </a:cubicBezTo>
                <a:cubicBezTo>
                  <a:pt x="30" y="274"/>
                  <a:pt x="29" y="286"/>
                  <a:pt x="33" y="296"/>
                </a:cubicBezTo>
                <a:cubicBezTo>
                  <a:pt x="36" y="306"/>
                  <a:pt x="44" y="309"/>
                  <a:pt x="49" y="304"/>
                </a:cubicBezTo>
                <a:cubicBezTo>
                  <a:pt x="72" y="281"/>
                  <a:pt x="72" y="281"/>
                  <a:pt x="72" y="281"/>
                </a:cubicBezTo>
                <a:cubicBezTo>
                  <a:pt x="107" y="308"/>
                  <a:pt x="153" y="321"/>
                  <a:pt x="199" y="311"/>
                </a:cubicBezTo>
                <a:cubicBezTo>
                  <a:pt x="283" y="294"/>
                  <a:pt x="337" y="213"/>
                  <a:pt x="319" y="129"/>
                </a:cubicBezTo>
                <a:moveTo>
                  <a:pt x="87" y="161"/>
                </a:moveTo>
                <a:cubicBezTo>
                  <a:pt x="75" y="103"/>
                  <a:pt x="113" y="45"/>
                  <a:pt x="172" y="33"/>
                </a:cubicBezTo>
                <a:cubicBezTo>
                  <a:pt x="202" y="27"/>
                  <a:pt x="231" y="34"/>
                  <a:pt x="255" y="50"/>
                </a:cubicBezTo>
                <a:cubicBezTo>
                  <a:pt x="104" y="201"/>
                  <a:pt x="104" y="201"/>
                  <a:pt x="104" y="201"/>
                </a:cubicBezTo>
                <a:cubicBezTo>
                  <a:pt x="96" y="189"/>
                  <a:pt x="90" y="176"/>
                  <a:pt x="87" y="161"/>
                </a:cubicBezTo>
                <a:moveTo>
                  <a:pt x="165" y="287"/>
                </a:moveTo>
                <a:cubicBezTo>
                  <a:pt x="135" y="293"/>
                  <a:pt x="106" y="287"/>
                  <a:pt x="82" y="271"/>
                </a:cubicBezTo>
                <a:cubicBezTo>
                  <a:pt x="233" y="120"/>
                  <a:pt x="233" y="120"/>
                  <a:pt x="233" y="120"/>
                </a:cubicBezTo>
                <a:cubicBezTo>
                  <a:pt x="241" y="132"/>
                  <a:pt x="246" y="145"/>
                  <a:pt x="249" y="159"/>
                </a:cubicBezTo>
                <a:cubicBezTo>
                  <a:pt x="261" y="218"/>
                  <a:pt x="223" y="275"/>
                  <a:pt x="165" y="287"/>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Kantlogo" hidden="1"/>
          <p:cNvSpPr>
            <a:spLocks noChangeAspect="1" noEditPoints="1"/>
          </p:cNvSpPr>
          <p:nvPr/>
        </p:nvSpPr>
        <p:spPr bwMode="auto">
          <a:xfrm>
            <a:off x="4656000" y="2054372"/>
            <a:ext cx="2880000" cy="2749256"/>
          </a:xfrm>
          <a:custGeom>
            <a:avLst/>
            <a:gdLst>
              <a:gd name="T0" fmla="*/ 315 w 332"/>
              <a:gd name="T1" fmla="*/ 128 h 317"/>
              <a:gd name="T2" fmla="*/ 285 w 332"/>
              <a:gd name="T3" fmla="*/ 64 h 317"/>
              <a:gd name="T4" fmla="*/ 301 w 332"/>
              <a:gd name="T5" fmla="*/ 48 h 317"/>
              <a:gd name="T6" fmla="*/ 304 w 332"/>
              <a:gd name="T7" fmla="*/ 21 h 317"/>
              <a:gd name="T8" fmla="*/ 288 w 332"/>
              <a:gd name="T9" fmla="*/ 13 h 317"/>
              <a:gd name="T10" fmla="*/ 261 w 332"/>
              <a:gd name="T11" fmla="*/ 40 h 317"/>
              <a:gd name="T12" fmla="*/ 135 w 332"/>
              <a:gd name="T13" fmla="*/ 10 h 317"/>
              <a:gd name="T14" fmla="*/ 17 w 332"/>
              <a:gd name="T15" fmla="*/ 189 h 317"/>
              <a:gd name="T16" fmla="*/ 47 w 332"/>
              <a:gd name="T17" fmla="*/ 254 h 317"/>
              <a:gd name="T18" fmla="*/ 35 w 332"/>
              <a:gd name="T19" fmla="*/ 266 h 317"/>
              <a:gd name="T20" fmla="*/ 32 w 332"/>
              <a:gd name="T21" fmla="*/ 293 h 317"/>
              <a:gd name="T22" fmla="*/ 48 w 332"/>
              <a:gd name="T23" fmla="*/ 301 h 317"/>
              <a:gd name="T24" fmla="*/ 71 w 332"/>
              <a:gd name="T25" fmla="*/ 278 h 317"/>
              <a:gd name="T26" fmla="*/ 196 w 332"/>
              <a:gd name="T27" fmla="*/ 308 h 317"/>
              <a:gd name="T28" fmla="*/ 315 w 332"/>
              <a:gd name="T29" fmla="*/ 128 h 317"/>
              <a:gd name="T30" fmla="*/ 86 w 332"/>
              <a:gd name="T31" fmla="*/ 160 h 317"/>
              <a:gd name="T32" fmla="*/ 169 w 332"/>
              <a:gd name="T33" fmla="*/ 33 h 317"/>
              <a:gd name="T34" fmla="*/ 251 w 332"/>
              <a:gd name="T35" fmla="*/ 50 h 317"/>
              <a:gd name="T36" fmla="*/ 102 w 332"/>
              <a:gd name="T37" fmla="*/ 199 h 317"/>
              <a:gd name="T38" fmla="*/ 86 w 332"/>
              <a:gd name="T39" fmla="*/ 160 h 317"/>
              <a:gd name="T40" fmla="*/ 162 w 332"/>
              <a:gd name="T41" fmla="*/ 284 h 317"/>
              <a:gd name="T42" fmla="*/ 81 w 332"/>
              <a:gd name="T43" fmla="*/ 268 h 317"/>
              <a:gd name="T44" fmla="*/ 230 w 332"/>
              <a:gd name="T45" fmla="*/ 119 h 317"/>
              <a:gd name="T46" fmla="*/ 246 w 332"/>
              <a:gd name="T47" fmla="*/ 158 h 317"/>
              <a:gd name="T48" fmla="*/ 162 w 332"/>
              <a:gd name="T49" fmla="*/ 28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2" h="317">
                <a:moveTo>
                  <a:pt x="315" y="128"/>
                </a:moveTo>
                <a:cubicBezTo>
                  <a:pt x="310" y="104"/>
                  <a:pt x="299" y="82"/>
                  <a:pt x="285" y="64"/>
                </a:cubicBezTo>
                <a:cubicBezTo>
                  <a:pt x="301" y="48"/>
                  <a:pt x="301" y="48"/>
                  <a:pt x="301" y="48"/>
                </a:cubicBezTo>
                <a:cubicBezTo>
                  <a:pt x="306" y="43"/>
                  <a:pt x="307" y="31"/>
                  <a:pt x="304" y="21"/>
                </a:cubicBezTo>
                <a:cubicBezTo>
                  <a:pt x="300" y="12"/>
                  <a:pt x="293" y="8"/>
                  <a:pt x="288" y="13"/>
                </a:cubicBezTo>
                <a:cubicBezTo>
                  <a:pt x="261" y="40"/>
                  <a:pt x="261" y="40"/>
                  <a:pt x="261" y="40"/>
                </a:cubicBezTo>
                <a:cubicBezTo>
                  <a:pt x="227" y="13"/>
                  <a:pt x="182" y="0"/>
                  <a:pt x="135" y="10"/>
                </a:cubicBezTo>
                <a:cubicBezTo>
                  <a:pt x="53" y="26"/>
                  <a:pt x="0" y="107"/>
                  <a:pt x="17" y="189"/>
                </a:cubicBezTo>
                <a:cubicBezTo>
                  <a:pt x="22" y="214"/>
                  <a:pt x="32" y="236"/>
                  <a:pt x="47" y="254"/>
                </a:cubicBezTo>
                <a:cubicBezTo>
                  <a:pt x="35" y="266"/>
                  <a:pt x="35" y="266"/>
                  <a:pt x="35" y="266"/>
                </a:cubicBezTo>
                <a:cubicBezTo>
                  <a:pt x="30" y="271"/>
                  <a:pt x="29" y="283"/>
                  <a:pt x="32" y="293"/>
                </a:cubicBezTo>
                <a:cubicBezTo>
                  <a:pt x="36" y="302"/>
                  <a:pt x="43" y="306"/>
                  <a:pt x="48" y="301"/>
                </a:cubicBezTo>
                <a:cubicBezTo>
                  <a:pt x="71" y="278"/>
                  <a:pt x="71" y="278"/>
                  <a:pt x="71" y="278"/>
                </a:cubicBezTo>
                <a:cubicBezTo>
                  <a:pt x="105" y="305"/>
                  <a:pt x="150" y="317"/>
                  <a:pt x="196" y="308"/>
                </a:cubicBezTo>
                <a:cubicBezTo>
                  <a:pt x="279" y="291"/>
                  <a:pt x="332" y="211"/>
                  <a:pt x="315" y="128"/>
                </a:cubicBezTo>
                <a:moveTo>
                  <a:pt x="86" y="160"/>
                </a:moveTo>
                <a:cubicBezTo>
                  <a:pt x="74" y="102"/>
                  <a:pt x="111" y="45"/>
                  <a:pt x="169" y="33"/>
                </a:cubicBezTo>
                <a:cubicBezTo>
                  <a:pt x="199" y="27"/>
                  <a:pt x="228" y="34"/>
                  <a:pt x="251" y="50"/>
                </a:cubicBezTo>
                <a:cubicBezTo>
                  <a:pt x="102" y="199"/>
                  <a:pt x="102" y="199"/>
                  <a:pt x="102" y="199"/>
                </a:cubicBezTo>
                <a:cubicBezTo>
                  <a:pt x="95" y="187"/>
                  <a:pt x="89" y="174"/>
                  <a:pt x="86" y="160"/>
                </a:cubicBezTo>
                <a:moveTo>
                  <a:pt x="162" y="284"/>
                </a:moveTo>
                <a:cubicBezTo>
                  <a:pt x="133" y="290"/>
                  <a:pt x="104" y="283"/>
                  <a:pt x="81" y="268"/>
                </a:cubicBezTo>
                <a:cubicBezTo>
                  <a:pt x="230" y="119"/>
                  <a:pt x="230" y="119"/>
                  <a:pt x="230" y="119"/>
                </a:cubicBezTo>
                <a:cubicBezTo>
                  <a:pt x="237" y="130"/>
                  <a:pt x="243" y="143"/>
                  <a:pt x="246" y="158"/>
                </a:cubicBezTo>
                <a:cubicBezTo>
                  <a:pt x="258" y="216"/>
                  <a:pt x="220" y="272"/>
                  <a:pt x="162" y="284"/>
                </a:cubicBezTo>
              </a:path>
            </a:pathLst>
          </a:cu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grpSp>
        <p:nvGrpSpPr>
          <p:cNvPr id="73" name="Skravertlogo" hidden="1"/>
          <p:cNvGrpSpPr>
            <a:grpSpLocks noChangeAspect="1"/>
          </p:cNvGrpSpPr>
          <p:nvPr/>
        </p:nvGrpSpPr>
        <p:grpSpPr bwMode="auto">
          <a:xfrm>
            <a:off x="4656000" y="1987582"/>
            <a:ext cx="2880000" cy="2882836"/>
            <a:chOff x="1627" y="448"/>
            <a:chExt cx="3047" cy="3050"/>
          </a:xfrm>
          <a:solidFill>
            <a:schemeClr val="accent1"/>
          </a:solidFill>
        </p:grpSpPr>
        <p:sp>
          <p:nvSpPr>
            <p:cNvPr id="74" name="Freeform 265"/>
            <p:cNvSpPr>
              <a:spLocks/>
            </p:cNvSpPr>
            <p:nvPr/>
          </p:nvSpPr>
          <p:spPr bwMode="auto">
            <a:xfrm>
              <a:off x="1629" y="1145"/>
              <a:ext cx="898" cy="927"/>
            </a:xfrm>
            <a:custGeom>
              <a:avLst/>
              <a:gdLst>
                <a:gd name="T0" fmla="*/ 358 w 379"/>
                <a:gd name="T1" fmla="*/ 33 h 391"/>
                <a:gd name="T2" fmla="*/ 379 w 379"/>
                <a:gd name="T3" fmla="*/ 0 h 391"/>
                <a:gd name="T4" fmla="*/ 0 w 379"/>
                <a:gd name="T5" fmla="*/ 380 h 391"/>
                <a:gd name="T6" fmla="*/ 1 w 379"/>
                <a:gd name="T7" fmla="*/ 391 h 391"/>
                <a:gd name="T8" fmla="*/ 358 w 379"/>
                <a:gd name="T9" fmla="*/ 33 h 391"/>
              </a:gdLst>
              <a:ahLst/>
              <a:cxnLst>
                <a:cxn ang="0">
                  <a:pos x="T0" y="T1"/>
                </a:cxn>
                <a:cxn ang="0">
                  <a:pos x="T2" y="T3"/>
                </a:cxn>
                <a:cxn ang="0">
                  <a:pos x="T4" y="T5"/>
                </a:cxn>
                <a:cxn ang="0">
                  <a:pos x="T6" y="T7"/>
                </a:cxn>
                <a:cxn ang="0">
                  <a:pos x="T8" y="T9"/>
                </a:cxn>
              </a:cxnLst>
              <a:rect l="0" t="0" r="r" b="b"/>
              <a:pathLst>
                <a:path w="379" h="391">
                  <a:moveTo>
                    <a:pt x="358" y="33"/>
                  </a:moveTo>
                  <a:cubicBezTo>
                    <a:pt x="364" y="22"/>
                    <a:pt x="372" y="11"/>
                    <a:pt x="379" y="0"/>
                  </a:cubicBezTo>
                  <a:lnTo>
                    <a:pt x="0" y="380"/>
                  </a:lnTo>
                  <a:cubicBezTo>
                    <a:pt x="0" y="384"/>
                    <a:pt x="0" y="387"/>
                    <a:pt x="1" y="391"/>
                  </a:cubicBezTo>
                  <a:lnTo>
                    <a:pt x="35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66"/>
            <p:cNvSpPr>
              <a:spLocks/>
            </p:cNvSpPr>
            <p:nvPr/>
          </p:nvSpPr>
          <p:spPr bwMode="auto">
            <a:xfrm>
              <a:off x="1674" y="1684"/>
              <a:ext cx="659" cy="683"/>
            </a:xfrm>
            <a:custGeom>
              <a:avLst/>
              <a:gdLst>
                <a:gd name="T0" fmla="*/ 277 w 278"/>
                <a:gd name="T1" fmla="*/ 13 h 288"/>
                <a:gd name="T2" fmla="*/ 278 w 278"/>
                <a:gd name="T3" fmla="*/ 0 h 288"/>
                <a:gd name="T4" fmla="*/ 0 w 278"/>
                <a:gd name="T5" fmla="*/ 279 h 288"/>
                <a:gd name="T6" fmla="*/ 2 w 278"/>
                <a:gd name="T7" fmla="*/ 288 h 288"/>
                <a:gd name="T8" fmla="*/ 277 w 278"/>
                <a:gd name="T9" fmla="*/ 13 h 288"/>
              </a:gdLst>
              <a:ahLst/>
              <a:cxnLst>
                <a:cxn ang="0">
                  <a:pos x="T0" y="T1"/>
                </a:cxn>
                <a:cxn ang="0">
                  <a:pos x="T2" y="T3"/>
                </a:cxn>
                <a:cxn ang="0">
                  <a:pos x="T4" y="T5"/>
                </a:cxn>
                <a:cxn ang="0">
                  <a:pos x="T6" y="T7"/>
                </a:cxn>
                <a:cxn ang="0">
                  <a:pos x="T8" y="T9"/>
                </a:cxn>
              </a:cxnLst>
              <a:rect l="0" t="0" r="r" b="b"/>
              <a:pathLst>
                <a:path w="278" h="288">
                  <a:moveTo>
                    <a:pt x="277" y="13"/>
                  </a:moveTo>
                  <a:cubicBezTo>
                    <a:pt x="277" y="9"/>
                    <a:pt x="277" y="5"/>
                    <a:pt x="278" y="0"/>
                  </a:cubicBezTo>
                  <a:lnTo>
                    <a:pt x="0" y="279"/>
                  </a:lnTo>
                  <a:cubicBezTo>
                    <a:pt x="0" y="282"/>
                    <a:pt x="1" y="285"/>
                    <a:pt x="2" y="288"/>
                  </a:cubicBezTo>
                  <a:lnTo>
                    <a:pt x="27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67"/>
            <p:cNvSpPr>
              <a:spLocks/>
            </p:cNvSpPr>
            <p:nvPr/>
          </p:nvSpPr>
          <p:spPr bwMode="auto">
            <a:xfrm>
              <a:off x="1653" y="1553"/>
              <a:ext cx="697" cy="721"/>
            </a:xfrm>
            <a:custGeom>
              <a:avLst/>
              <a:gdLst>
                <a:gd name="T0" fmla="*/ 292 w 294"/>
                <a:gd name="T1" fmla="*/ 13 h 304"/>
                <a:gd name="T2" fmla="*/ 294 w 294"/>
                <a:gd name="T3" fmla="*/ 0 h 304"/>
                <a:gd name="T4" fmla="*/ 0 w 294"/>
                <a:gd name="T5" fmla="*/ 294 h 304"/>
                <a:gd name="T6" fmla="*/ 2 w 294"/>
                <a:gd name="T7" fmla="*/ 304 h 304"/>
                <a:gd name="T8" fmla="*/ 292 w 294"/>
                <a:gd name="T9" fmla="*/ 13 h 304"/>
              </a:gdLst>
              <a:ahLst/>
              <a:cxnLst>
                <a:cxn ang="0">
                  <a:pos x="T0" y="T1"/>
                </a:cxn>
                <a:cxn ang="0">
                  <a:pos x="T2" y="T3"/>
                </a:cxn>
                <a:cxn ang="0">
                  <a:pos x="T4" y="T5"/>
                </a:cxn>
                <a:cxn ang="0">
                  <a:pos x="T6" y="T7"/>
                </a:cxn>
                <a:cxn ang="0">
                  <a:pos x="T8" y="T9"/>
                </a:cxn>
              </a:cxnLst>
              <a:rect l="0" t="0" r="r" b="b"/>
              <a:pathLst>
                <a:path w="294" h="304">
                  <a:moveTo>
                    <a:pt x="292" y="13"/>
                  </a:moveTo>
                  <a:cubicBezTo>
                    <a:pt x="293" y="9"/>
                    <a:pt x="293" y="4"/>
                    <a:pt x="294" y="0"/>
                  </a:cubicBezTo>
                  <a:lnTo>
                    <a:pt x="0" y="294"/>
                  </a:lnTo>
                  <a:cubicBezTo>
                    <a:pt x="1" y="297"/>
                    <a:pt x="1" y="301"/>
                    <a:pt x="2" y="304"/>
                  </a:cubicBezTo>
                  <a:lnTo>
                    <a:pt x="29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68"/>
            <p:cNvSpPr>
              <a:spLocks/>
            </p:cNvSpPr>
            <p:nvPr/>
          </p:nvSpPr>
          <p:spPr bwMode="auto">
            <a:xfrm>
              <a:off x="1639" y="1392"/>
              <a:ext cx="758" cy="785"/>
            </a:xfrm>
            <a:custGeom>
              <a:avLst/>
              <a:gdLst>
                <a:gd name="T0" fmla="*/ 314 w 320"/>
                <a:gd name="T1" fmla="*/ 17 h 331"/>
                <a:gd name="T2" fmla="*/ 320 w 320"/>
                <a:gd name="T3" fmla="*/ 0 h 331"/>
                <a:gd name="T4" fmla="*/ 0 w 320"/>
                <a:gd name="T5" fmla="*/ 321 h 331"/>
                <a:gd name="T6" fmla="*/ 1 w 320"/>
                <a:gd name="T7" fmla="*/ 331 h 331"/>
                <a:gd name="T8" fmla="*/ 314 w 320"/>
                <a:gd name="T9" fmla="*/ 17 h 331"/>
              </a:gdLst>
              <a:ahLst/>
              <a:cxnLst>
                <a:cxn ang="0">
                  <a:pos x="T0" y="T1"/>
                </a:cxn>
                <a:cxn ang="0">
                  <a:pos x="T2" y="T3"/>
                </a:cxn>
                <a:cxn ang="0">
                  <a:pos x="T4" y="T5"/>
                </a:cxn>
                <a:cxn ang="0">
                  <a:pos x="T6" y="T7"/>
                </a:cxn>
                <a:cxn ang="0">
                  <a:pos x="T8" y="T9"/>
                </a:cxn>
              </a:cxnLst>
              <a:rect l="0" t="0" r="r" b="b"/>
              <a:pathLst>
                <a:path w="320" h="331">
                  <a:moveTo>
                    <a:pt x="314" y="17"/>
                  </a:moveTo>
                  <a:cubicBezTo>
                    <a:pt x="316" y="11"/>
                    <a:pt x="318" y="5"/>
                    <a:pt x="320" y="0"/>
                  </a:cubicBezTo>
                  <a:lnTo>
                    <a:pt x="0" y="321"/>
                  </a:lnTo>
                  <a:cubicBezTo>
                    <a:pt x="0" y="324"/>
                    <a:pt x="0" y="327"/>
                    <a:pt x="1" y="331"/>
                  </a:cubicBezTo>
                  <a:lnTo>
                    <a:pt x="31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69"/>
            <p:cNvSpPr>
              <a:spLocks/>
            </p:cNvSpPr>
            <p:nvPr/>
          </p:nvSpPr>
          <p:spPr bwMode="auto">
            <a:xfrm>
              <a:off x="1793" y="493"/>
              <a:ext cx="2658" cy="2673"/>
            </a:xfrm>
            <a:custGeom>
              <a:avLst/>
              <a:gdLst>
                <a:gd name="T0" fmla="*/ 1122 w 1122"/>
                <a:gd name="T1" fmla="*/ 3 h 1127"/>
                <a:gd name="T2" fmla="*/ 1114 w 1122"/>
                <a:gd name="T3" fmla="*/ 0 h 1127"/>
                <a:gd name="T4" fmla="*/ 3 w 1122"/>
                <a:gd name="T5" fmla="*/ 1113 h 1127"/>
                <a:gd name="T6" fmla="*/ 0 w 1122"/>
                <a:gd name="T7" fmla="*/ 1127 h 1127"/>
                <a:gd name="T8" fmla="*/ 1122 w 1122"/>
                <a:gd name="T9" fmla="*/ 3 h 1127"/>
              </a:gdLst>
              <a:ahLst/>
              <a:cxnLst>
                <a:cxn ang="0">
                  <a:pos x="T0" y="T1"/>
                </a:cxn>
                <a:cxn ang="0">
                  <a:pos x="T2" y="T3"/>
                </a:cxn>
                <a:cxn ang="0">
                  <a:pos x="T4" y="T5"/>
                </a:cxn>
                <a:cxn ang="0">
                  <a:pos x="T6" y="T7"/>
                </a:cxn>
                <a:cxn ang="0">
                  <a:pos x="T8" y="T9"/>
                </a:cxn>
              </a:cxnLst>
              <a:rect l="0" t="0" r="r" b="b"/>
              <a:pathLst>
                <a:path w="1122" h="1127">
                  <a:moveTo>
                    <a:pt x="1122" y="3"/>
                  </a:moveTo>
                  <a:cubicBezTo>
                    <a:pt x="1119" y="2"/>
                    <a:pt x="1117" y="1"/>
                    <a:pt x="1114" y="0"/>
                  </a:cubicBezTo>
                  <a:lnTo>
                    <a:pt x="3" y="1113"/>
                  </a:lnTo>
                  <a:cubicBezTo>
                    <a:pt x="2" y="1118"/>
                    <a:pt x="1" y="1122"/>
                    <a:pt x="0" y="1127"/>
                  </a:cubicBezTo>
                  <a:lnTo>
                    <a:pt x="11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70"/>
            <p:cNvSpPr>
              <a:spLocks/>
            </p:cNvSpPr>
            <p:nvPr/>
          </p:nvSpPr>
          <p:spPr bwMode="auto">
            <a:xfrm>
              <a:off x="2776" y="450"/>
              <a:ext cx="472" cy="446"/>
            </a:xfrm>
            <a:custGeom>
              <a:avLst/>
              <a:gdLst>
                <a:gd name="T0" fmla="*/ 0 w 199"/>
                <a:gd name="T1" fmla="*/ 188 h 188"/>
                <a:gd name="T2" fmla="*/ 33 w 199"/>
                <a:gd name="T3" fmla="*/ 167 h 188"/>
                <a:gd name="T4" fmla="*/ 199 w 199"/>
                <a:gd name="T5" fmla="*/ 0 h 188"/>
                <a:gd name="T6" fmla="*/ 188 w 199"/>
                <a:gd name="T7" fmla="*/ 0 h 188"/>
                <a:gd name="T8" fmla="*/ 0 w 199"/>
                <a:gd name="T9" fmla="*/ 188 h 188"/>
              </a:gdLst>
              <a:ahLst/>
              <a:cxnLst>
                <a:cxn ang="0">
                  <a:pos x="T0" y="T1"/>
                </a:cxn>
                <a:cxn ang="0">
                  <a:pos x="T2" y="T3"/>
                </a:cxn>
                <a:cxn ang="0">
                  <a:pos x="T4" y="T5"/>
                </a:cxn>
                <a:cxn ang="0">
                  <a:pos x="T6" y="T7"/>
                </a:cxn>
                <a:cxn ang="0">
                  <a:pos x="T8" y="T9"/>
                </a:cxn>
              </a:cxnLst>
              <a:rect l="0" t="0" r="r" b="b"/>
              <a:pathLst>
                <a:path w="199" h="188">
                  <a:moveTo>
                    <a:pt x="0" y="188"/>
                  </a:moveTo>
                  <a:cubicBezTo>
                    <a:pt x="11" y="180"/>
                    <a:pt x="22" y="173"/>
                    <a:pt x="33" y="167"/>
                  </a:cubicBezTo>
                  <a:lnTo>
                    <a:pt x="199" y="0"/>
                  </a:lnTo>
                  <a:cubicBezTo>
                    <a:pt x="195" y="0"/>
                    <a:pt x="192" y="0"/>
                    <a:pt x="188" y="0"/>
                  </a:cubicBezTo>
                  <a:lnTo>
                    <a:pt x="0"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71"/>
            <p:cNvSpPr>
              <a:spLocks/>
            </p:cNvSpPr>
            <p:nvPr/>
          </p:nvSpPr>
          <p:spPr bwMode="auto">
            <a:xfrm>
              <a:off x="3181" y="474"/>
              <a:ext cx="268" cy="244"/>
            </a:xfrm>
            <a:custGeom>
              <a:avLst/>
              <a:gdLst>
                <a:gd name="T0" fmla="*/ 0 w 113"/>
                <a:gd name="T1" fmla="*/ 103 h 103"/>
                <a:gd name="T2" fmla="*/ 1 w 113"/>
                <a:gd name="T3" fmla="*/ 103 h 103"/>
                <a:gd name="T4" fmla="*/ 14 w 113"/>
                <a:gd name="T5" fmla="*/ 101 h 103"/>
                <a:gd name="T6" fmla="*/ 113 w 113"/>
                <a:gd name="T7" fmla="*/ 1 h 103"/>
                <a:gd name="T8" fmla="*/ 104 w 113"/>
                <a:gd name="T9" fmla="*/ 0 h 103"/>
                <a:gd name="T10" fmla="*/ 0 w 113"/>
                <a:gd name="T11" fmla="*/ 103 h 103"/>
              </a:gdLst>
              <a:ahLst/>
              <a:cxnLst>
                <a:cxn ang="0">
                  <a:pos x="T0" y="T1"/>
                </a:cxn>
                <a:cxn ang="0">
                  <a:pos x="T2" y="T3"/>
                </a:cxn>
                <a:cxn ang="0">
                  <a:pos x="T4" y="T5"/>
                </a:cxn>
                <a:cxn ang="0">
                  <a:pos x="T6" y="T7"/>
                </a:cxn>
                <a:cxn ang="0">
                  <a:pos x="T8" y="T9"/>
                </a:cxn>
                <a:cxn ang="0">
                  <a:pos x="T10" y="T11"/>
                </a:cxn>
              </a:cxnLst>
              <a:rect l="0" t="0" r="r" b="b"/>
              <a:pathLst>
                <a:path w="113" h="103">
                  <a:moveTo>
                    <a:pt x="0" y="103"/>
                  </a:moveTo>
                  <a:cubicBezTo>
                    <a:pt x="1" y="103"/>
                    <a:pt x="1" y="103"/>
                    <a:pt x="1" y="103"/>
                  </a:cubicBezTo>
                  <a:cubicBezTo>
                    <a:pt x="5" y="102"/>
                    <a:pt x="10" y="101"/>
                    <a:pt x="14" y="101"/>
                  </a:cubicBezTo>
                  <a:lnTo>
                    <a:pt x="113" y="1"/>
                  </a:lnTo>
                  <a:cubicBezTo>
                    <a:pt x="110" y="1"/>
                    <a:pt x="107" y="0"/>
                    <a:pt x="104" y="0"/>
                  </a:cubicBezTo>
                  <a:lnTo>
                    <a:pt x="0"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72"/>
            <p:cNvSpPr>
              <a:spLocks/>
            </p:cNvSpPr>
            <p:nvPr/>
          </p:nvSpPr>
          <p:spPr bwMode="auto">
            <a:xfrm>
              <a:off x="1840" y="2177"/>
              <a:ext cx="578" cy="590"/>
            </a:xfrm>
            <a:custGeom>
              <a:avLst/>
              <a:gdLst>
                <a:gd name="T0" fmla="*/ 244 w 244"/>
                <a:gd name="T1" fmla="*/ 8 h 249"/>
                <a:gd name="T2" fmla="*/ 241 w 244"/>
                <a:gd name="T3" fmla="*/ 0 h 249"/>
                <a:gd name="T4" fmla="*/ 0 w 244"/>
                <a:gd name="T5" fmla="*/ 242 h 249"/>
                <a:gd name="T6" fmla="*/ 4 w 244"/>
                <a:gd name="T7" fmla="*/ 249 h 249"/>
                <a:gd name="T8" fmla="*/ 244 w 244"/>
                <a:gd name="T9" fmla="*/ 8 h 249"/>
              </a:gdLst>
              <a:ahLst/>
              <a:cxnLst>
                <a:cxn ang="0">
                  <a:pos x="T0" y="T1"/>
                </a:cxn>
                <a:cxn ang="0">
                  <a:pos x="T2" y="T3"/>
                </a:cxn>
                <a:cxn ang="0">
                  <a:pos x="T4" y="T5"/>
                </a:cxn>
                <a:cxn ang="0">
                  <a:pos x="T6" y="T7"/>
                </a:cxn>
                <a:cxn ang="0">
                  <a:pos x="T8" y="T9"/>
                </a:cxn>
              </a:cxnLst>
              <a:rect l="0" t="0" r="r" b="b"/>
              <a:pathLst>
                <a:path w="244" h="249">
                  <a:moveTo>
                    <a:pt x="244" y="8"/>
                  </a:moveTo>
                  <a:cubicBezTo>
                    <a:pt x="243" y="6"/>
                    <a:pt x="242" y="3"/>
                    <a:pt x="241" y="0"/>
                  </a:cubicBezTo>
                  <a:lnTo>
                    <a:pt x="0" y="242"/>
                  </a:lnTo>
                  <a:cubicBezTo>
                    <a:pt x="1" y="244"/>
                    <a:pt x="3" y="246"/>
                    <a:pt x="4" y="249"/>
                  </a:cubicBezTo>
                  <a:lnTo>
                    <a:pt x="24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73"/>
            <p:cNvSpPr>
              <a:spLocks/>
            </p:cNvSpPr>
            <p:nvPr/>
          </p:nvSpPr>
          <p:spPr bwMode="auto">
            <a:xfrm>
              <a:off x="1883" y="2255"/>
              <a:ext cx="573" cy="581"/>
            </a:xfrm>
            <a:custGeom>
              <a:avLst/>
              <a:gdLst>
                <a:gd name="T0" fmla="*/ 242 w 242"/>
                <a:gd name="T1" fmla="*/ 8 h 245"/>
                <a:gd name="T2" fmla="*/ 238 w 242"/>
                <a:gd name="T3" fmla="*/ 0 h 245"/>
                <a:gd name="T4" fmla="*/ 0 w 242"/>
                <a:gd name="T5" fmla="*/ 238 h 245"/>
                <a:gd name="T6" fmla="*/ 5 w 242"/>
                <a:gd name="T7" fmla="*/ 245 h 245"/>
                <a:gd name="T8" fmla="*/ 242 w 242"/>
                <a:gd name="T9" fmla="*/ 8 h 245"/>
              </a:gdLst>
              <a:ahLst/>
              <a:cxnLst>
                <a:cxn ang="0">
                  <a:pos x="T0" y="T1"/>
                </a:cxn>
                <a:cxn ang="0">
                  <a:pos x="T2" y="T3"/>
                </a:cxn>
                <a:cxn ang="0">
                  <a:pos x="T4" y="T5"/>
                </a:cxn>
                <a:cxn ang="0">
                  <a:pos x="T6" y="T7"/>
                </a:cxn>
                <a:cxn ang="0">
                  <a:pos x="T8" y="T9"/>
                </a:cxn>
              </a:cxnLst>
              <a:rect l="0" t="0" r="r" b="b"/>
              <a:pathLst>
                <a:path w="242" h="245">
                  <a:moveTo>
                    <a:pt x="242" y="8"/>
                  </a:moveTo>
                  <a:cubicBezTo>
                    <a:pt x="240" y="5"/>
                    <a:pt x="239" y="3"/>
                    <a:pt x="238" y="0"/>
                  </a:cubicBezTo>
                  <a:lnTo>
                    <a:pt x="0" y="238"/>
                  </a:lnTo>
                  <a:cubicBezTo>
                    <a:pt x="2" y="240"/>
                    <a:pt x="3" y="243"/>
                    <a:pt x="5" y="245"/>
                  </a:cubicBezTo>
                  <a:lnTo>
                    <a:pt x="24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74"/>
            <p:cNvSpPr>
              <a:spLocks/>
            </p:cNvSpPr>
            <p:nvPr/>
          </p:nvSpPr>
          <p:spPr bwMode="auto">
            <a:xfrm>
              <a:off x="1930" y="2329"/>
              <a:ext cx="569" cy="574"/>
            </a:xfrm>
            <a:custGeom>
              <a:avLst/>
              <a:gdLst>
                <a:gd name="T0" fmla="*/ 240 w 240"/>
                <a:gd name="T1" fmla="*/ 7 h 242"/>
                <a:gd name="T2" fmla="*/ 235 w 240"/>
                <a:gd name="T3" fmla="*/ 0 h 242"/>
                <a:gd name="T4" fmla="*/ 0 w 240"/>
                <a:gd name="T5" fmla="*/ 235 h 242"/>
                <a:gd name="T6" fmla="*/ 5 w 240"/>
                <a:gd name="T7" fmla="*/ 242 h 242"/>
                <a:gd name="T8" fmla="*/ 240 w 240"/>
                <a:gd name="T9" fmla="*/ 7 h 242"/>
              </a:gdLst>
              <a:ahLst/>
              <a:cxnLst>
                <a:cxn ang="0">
                  <a:pos x="T0" y="T1"/>
                </a:cxn>
                <a:cxn ang="0">
                  <a:pos x="T2" y="T3"/>
                </a:cxn>
                <a:cxn ang="0">
                  <a:pos x="T4" y="T5"/>
                </a:cxn>
                <a:cxn ang="0">
                  <a:pos x="T6" y="T7"/>
                </a:cxn>
                <a:cxn ang="0">
                  <a:pos x="T8" y="T9"/>
                </a:cxn>
              </a:cxnLst>
              <a:rect l="0" t="0" r="r" b="b"/>
              <a:pathLst>
                <a:path w="240" h="242">
                  <a:moveTo>
                    <a:pt x="240" y="7"/>
                  </a:moveTo>
                  <a:cubicBezTo>
                    <a:pt x="238" y="5"/>
                    <a:pt x="237" y="2"/>
                    <a:pt x="235" y="0"/>
                  </a:cubicBezTo>
                  <a:lnTo>
                    <a:pt x="0" y="235"/>
                  </a:lnTo>
                  <a:cubicBezTo>
                    <a:pt x="2" y="237"/>
                    <a:pt x="4" y="240"/>
                    <a:pt x="5" y="242"/>
                  </a:cubicBezTo>
                  <a:lnTo>
                    <a:pt x="24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75"/>
            <p:cNvSpPr>
              <a:spLocks/>
            </p:cNvSpPr>
            <p:nvPr/>
          </p:nvSpPr>
          <p:spPr bwMode="auto">
            <a:xfrm>
              <a:off x="1729" y="1906"/>
              <a:ext cx="613" cy="631"/>
            </a:xfrm>
            <a:custGeom>
              <a:avLst/>
              <a:gdLst>
                <a:gd name="T0" fmla="*/ 259 w 259"/>
                <a:gd name="T1" fmla="*/ 10 h 266"/>
                <a:gd name="T2" fmla="*/ 257 w 259"/>
                <a:gd name="T3" fmla="*/ 0 h 266"/>
                <a:gd name="T4" fmla="*/ 0 w 259"/>
                <a:gd name="T5" fmla="*/ 258 h 266"/>
                <a:gd name="T6" fmla="*/ 3 w 259"/>
                <a:gd name="T7" fmla="*/ 266 h 266"/>
                <a:gd name="T8" fmla="*/ 259 w 259"/>
                <a:gd name="T9" fmla="*/ 10 h 266"/>
              </a:gdLst>
              <a:ahLst/>
              <a:cxnLst>
                <a:cxn ang="0">
                  <a:pos x="T0" y="T1"/>
                </a:cxn>
                <a:cxn ang="0">
                  <a:pos x="T2" y="T3"/>
                </a:cxn>
                <a:cxn ang="0">
                  <a:pos x="T4" y="T5"/>
                </a:cxn>
                <a:cxn ang="0">
                  <a:pos x="T6" y="T7"/>
                </a:cxn>
                <a:cxn ang="0">
                  <a:pos x="T8" y="T9"/>
                </a:cxn>
              </a:cxnLst>
              <a:rect l="0" t="0" r="r" b="b"/>
              <a:pathLst>
                <a:path w="259" h="266">
                  <a:moveTo>
                    <a:pt x="259" y="10"/>
                  </a:moveTo>
                  <a:cubicBezTo>
                    <a:pt x="258" y="7"/>
                    <a:pt x="258" y="4"/>
                    <a:pt x="257" y="0"/>
                  </a:cubicBezTo>
                  <a:lnTo>
                    <a:pt x="0" y="258"/>
                  </a:lnTo>
                  <a:cubicBezTo>
                    <a:pt x="1" y="261"/>
                    <a:pt x="2" y="264"/>
                    <a:pt x="3" y="266"/>
                  </a:cubicBezTo>
                  <a:lnTo>
                    <a:pt x="25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76"/>
            <p:cNvSpPr>
              <a:spLocks/>
            </p:cNvSpPr>
            <p:nvPr/>
          </p:nvSpPr>
          <p:spPr bwMode="auto">
            <a:xfrm>
              <a:off x="1800" y="2094"/>
              <a:ext cx="588" cy="600"/>
            </a:xfrm>
            <a:custGeom>
              <a:avLst/>
              <a:gdLst>
                <a:gd name="T0" fmla="*/ 248 w 248"/>
                <a:gd name="T1" fmla="*/ 8 h 253"/>
                <a:gd name="T2" fmla="*/ 245 w 248"/>
                <a:gd name="T3" fmla="*/ 0 h 253"/>
                <a:gd name="T4" fmla="*/ 0 w 248"/>
                <a:gd name="T5" fmla="*/ 246 h 253"/>
                <a:gd name="T6" fmla="*/ 3 w 248"/>
                <a:gd name="T7" fmla="*/ 253 h 253"/>
                <a:gd name="T8" fmla="*/ 248 w 248"/>
                <a:gd name="T9" fmla="*/ 8 h 253"/>
              </a:gdLst>
              <a:ahLst/>
              <a:cxnLst>
                <a:cxn ang="0">
                  <a:pos x="T0" y="T1"/>
                </a:cxn>
                <a:cxn ang="0">
                  <a:pos x="T2" y="T3"/>
                </a:cxn>
                <a:cxn ang="0">
                  <a:pos x="T4" y="T5"/>
                </a:cxn>
                <a:cxn ang="0">
                  <a:pos x="T6" y="T7"/>
                </a:cxn>
                <a:cxn ang="0">
                  <a:pos x="T8" y="T9"/>
                </a:cxn>
              </a:cxnLst>
              <a:rect l="0" t="0" r="r" b="b"/>
              <a:pathLst>
                <a:path w="248" h="253">
                  <a:moveTo>
                    <a:pt x="248" y="8"/>
                  </a:moveTo>
                  <a:cubicBezTo>
                    <a:pt x="247" y="6"/>
                    <a:pt x="246" y="3"/>
                    <a:pt x="245" y="0"/>
                  </a:cubicBezTo>
                  <a:lnTo>
                    <a:pt x="0" y="246"/>
                  </a:lnTo>
                  <a:cubicBezTo>
                    <a:pt x="1" y="248"/>
                    <a:pt x="2" y="250"/>
                    <a:pt x="3" y="253"/>
                  </a:cubicBezTo>
                  <a:lnTo>
                    <a:pt x="24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77"/>
            <p:cNvSpPr>
              <a:spLocks/>
            </p:cNvSpPr>
            <p:nvPr/>
          </p:nvSpPr>
          <p:spPr bwMode="auto">
            <a:xfrm>
              <a:off x="1698" y="1802"/>
              <a:ext cx="633" cy="652"/>
            </a:xfrm>
            <a:custGeom>
              <a:avLst/>
              <a:gdLst>
                <a:gd name="T0" fmla="*/ 267 w 267"/>
                <a:gd name="T1" fmla="*/ 11 h 275"/>
                <a:gd name="T2" fmla="*/ 266 w 267"/>
                <a:gd name="T3" fmla="*/ 0 h 275"/>
                <a:gd name="T4" fmla="*/ 0 w 267"/>
                <a:gd name="T5" fmla="*/ 266 h 275"/>
                <a:gd name="T6" fmla="*/ 3 w 267"/>
                <a:gd name="T7" fmla="*/ 275 h 275"/>
                <a:gd name="T8" fmla="*/ 267 w 267"/>
                <a:gd name="T9" fmla="*/ 11 h 275"/>
              </a:gdLst>
              <a:ahLst/>
              <a:cxnLst>
                <a:cxn ang="0">
                  <a:pos x="T0" y="T1"/>
                </a:cxn>
                <a:cxn ang="0">
                  <a:pos x="T2" y="T3"/>
                </a:cxn>
                <a:cxn ang="0">
                  <a:pos x="T4" y="T5"/>
                </a:cxn>
                <a:cxn ang="0">
                  <a:pos x="T6" y="T7"/>
                </a:cxn>
                <a:cxn ang="0">
                  <a:pos x="T8" y="T9"/>
                </a:cxn>
              </a:cxnLst>
              <a:rect l="0" t="0" r="r" b="b"/>
              <a:pathLst>
                <a:path w="267" h="275">
                  <a:moveTo>
                    <a:pt x="267" y="11"/>
                  </a:moveTo>
                  <a:cubicBezTo>
                    <a:pt x="267" y="7"/>
                    <a:pt x="267" y="3"/>
                    <a:pt x="266" y="0"/>
                  </a:cubicBezTo>
                  <a:lnTo>
                    <a:pt x="0" y="266"/>
                  </a:lnTo>
                  <a:cubicBezTo>
                    <a:pt x="1" y="269"/>
                    <a:pt x="2" y="272"/>
                    <a:pt x="3" y="275"/>
                  </a:cubicBezTo>
                  <a:lnTo>
                    <a:pt x="26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78"/>
            <p:cNvSpPr>
              <a:spLocks/>
            </p:cNvSpPr>
            <p:nvPr/>
          </p:nvSpPr>
          <p:spPr bwMode="auto">
            <a:xfrm>
              <a:off x="1762" y="2004"/>
              <a:ext cx="599" cy="614"/>
            </a:xfrm>
            <a:custGeom>
              <a:avLst/>
              <a:gdLst>
                <a:gd name="T0" fmla="*/ 253 w 253"/>
                <a:gd name="T1" fmla="*/ 9 h 259"/>
                <a:gd name="T2" fmla="*/ 250 w 253"/>
                <a:gd name="T3" fmla="*/ 0 h 259"/>
                <a:gd name="T4" fmla="*/ 0 w 253"/>
                <a:gd name="T5" fmla="*/ 251 h 259"/>
                <a:gd name="T6" fmla="*/ 3 w 253"/>
                <a:gd name="T7" fmla="*/ 259 h 259"/>
                <a:gd name="T8" fmla="*/ 253 w 253"/>
                <a:gd name="T9" fmla="*/ 9 h 259"/>
              </a:gdLst>
              <a:ahLst/>
              <a:cxnLst>
                <a:cxn ang="0">
                  <a:pos x="T0" y="T1"/>
                </a:cxn>
                <a:cxn ang="0">
                  <a:pos x="T2" y="T3"/>
                </a:cxn>
                <a:cxn ang="0">
                  <a:pos x="T4" y="T5"/>
                </a:cxn>
                <a:cxn ang="0">
                  <a:pos x="T6" y="T7"/>
                </a:cxn>
                <a:cxn ang="0">
                  <a:pos x="T8" y="T9"/>
                </a:cxn>
              </a:cxnLst>
              <a:rect l="0" t="0" r="r" b="b"/>
              <a:pathLst>
                <a:path w="253" h="259">
                  <a:moveTo>
                    <a:pt x="253" y="9"/>
                  </a:moveTo>
                  <a:cubicBezTo>
                    <a:pt x="252" y="6"/>
                    <a:pt x="251" y="3"/>
                    <a:pt x="250" y="0"/>
                  </a:cubicBezTo>
                  <a:lnTo>
                    <a:pt x="0" y="251"/>
                  </a:lnTo>
                  <a:cubicBezTo>
                    <a:pt x="1" y="254"/>
                    <a:pt x="2" y="256"/>
                    <a:pt x="3" y="259"/>
                  </a:cubicBezTo>
                  <a:lnTo>
                    <a:pt x="25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79"/>
            <p:cNvSpPr>
              <a:spLocks/>
            </p:cNvSpPr>
            <p:nvPr/>
          </p:nvSpPr>
          <p:spPr bwMode="auto">
            <a:xfrm>
              <a:off x="3020" y="457"/>
              <a:ext cx="332" cy="309"/>
            </a:xfrm>
            <a:custGeom>
              <a:avLst/>
              <a:gdLst>
                <a:gd name="T0" fmla="*/ 0 w 140"/>
                <a:gd name="T1" fmla="*/ 130 h 130"/>
                <a:gd name="T2" fmla="*/ 18 w 140"/>
                <a:gd name="T3" fmla="*/ 124 h 130"/>
                <a:gd name="T4" fmla="*/ 140 w 140"/>
                <a:gd name="T5" fmla="*/ 2 h 130"/>
                <a:gd name="T6" fmla="*/ 130 w 140"/>
                <a:gd name="T7" fmla="*/ 0 h 130"/>
                <a:gd name="T8" fmla="*/ 0 w 140"/>
                <a:gd name="T9" fmla="*/ 130 h 130"/>
              </a:gdLst>
              <a:ahLst/>
              <a:cxnLst>
                <a:cxn ang="0">
                  <a:pos x="T0" y="T1"/>
                </a:cxn>
                <a:cxn ang="0">
                  <a:pos x="T2" y="T3"/>
                </a:cxn>
                <a:cxn ang="0">
                  <a:pos x="T4" y="T5"/>
                </a:cxn>
                <a:cxn ang="0">
                  <a:pos x="T6" y="T7"/>
                </a:cxn>
                <a:cxn ang="0">
                  <a:pos x="T8" y="T9"/>
                </a:cxn>
              </a:cxnLst>
              <a:rect l="0" t="0" r="r" b="b"/>
              <a:pathLst>
                <a:path w="140" h="130">
                  <a:moveTo>
                    <a:pt x="0" y="130"/>
                  </a:moveTo>
                  <a:cubicBezTo>
                    <a:pt x="6" y="128"/>
                    <a:pt x="12" y="126"/>
                    <a:pt x="18" y="124"/>
                  </a:cubicBezTo>
                  <a:lnTo>
                    <a:pt x="140" y="2"/>
                  </a:lnTo>
                  <a:cubicBezTo>
                    <a:pt x="137" y="1"/>
                    <a:pt x="133" y="1"/>
                    <a:pt x="130" y="0"/>
                  </a:cubicBezTo>
                  <a:lnTo>
                    <a:pt x="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80"/>
            <p:cNvSpPr>
              <a:spLocks/>
            </p:cNvSpPr>
            <p:nvPr/>
          </p:nvSpPr>
          <p:spPr bwMode="auto">
            <a:xfrm>
              <a:off x="1684" y="505"/>
              <a:ext cx="1054" cy="1058"/>
            </a:xfrm>
            <a:custGeom>
              <a:avLst/>
              <a:gdLst>
                <a:gd name="T0" fmla="*/ 445 w 445"/>
                <a:gd name="T1" fmla="*/ 0 h 446"/>
                <a:gd name="T2" fmla="*/ 429 w 445"/>
                <a:gd name="T3" fmla="*/ 5 h 446"/>
                <a:gd name="T4" fmla="*/ 4 w 445"/>
                <a:gd name="T5" fmla="*/ 430 h 446"/>
                <a:gd name="T6" fmla="*/ 0 w 445"/>
                <a:gd name="T7" fmla="*/ 446 h 446"/>
                <a:gd name="T8" fmla="*/ 445 w 445"/>
                <a:gd name="T9" fmla="*/ 0 h 446"/>
              </a:gdLst>
              <a:ahLst/>
              <a:cxnLst>
                <a:cxn ang="0">
                  <a:pos x="T0" y="T1"/>
                </a:cxn>
                <a:cxn ang="0">
                  <a:pos x="T2" y="T3"/>
                </a:cxn>
                <a:cxn ang="0">
                  <a:pos x="T4" y="T5"/>
                </a:cxn>
                <a:cxn ang="0">
                  <a:pos x="T6" y="T7"/>
                </a:cxn>
                <a:cxn ang="0">
                  <a:pos x="T8" y="T9"/>
                </a:cxn>
              </a:cxnLst>
              <a:rect l="0" t="0" r="r" b="b"/>
              <a:pathLst>
                <a:path w="445" h="446">
                  <a:moveTo>
                    <a:pt x="445" y="0"/>
                  </a:moveTo>
                  <a:cubicBezTo>
                    <a:pt x="439" y="2"/>
                    <a:pt x="434" y="3"/>
                    <a:pt x="429" y="5"/>
                  </a:cubicBezTo>
                  <a:lnTo>
                    <a:pt x="4" y="430"/>
                  </a:lnTo>
                  <a:cubicBezTo>
                    <a:pt x="3" y="435"/>
                    <a:pt x="1" y="441"/>
                    <a:pt x="0" y="446"/>
                  </a:cubicBezTo>
                  <a:lnTo>
                    <a:pt x="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81"/>
            <p:cNvSpPr>
              <a:spLocks/>
            </p:cNvSpPr>
            <p:nvPr/>
          </p:nvSpPr>
          <p:spPr bwMode="auto">
            <a:xfrm>
              <a:off x="1651" y="472"/>
              <a:ext cx="1234" cy="1238"/>
            </a:xfrm>
            <a:custGeom>
              <a:avLst/>
              <a:gdLst>
                <a:gd name="T0" fmla="*/ 521 w 521"/>
                <a:gd name="T1" fmla="*/ 0 h 522"/>
                <a:gd name="T2" fmla="*/ 507 w 521"/>
                <a:gd name="T3" fmla="*/ 2 h 522"/>
                <a:gd name="T4" fmla="*/ 2 w 521"/>
                <a:gd name="T5" fmla="*/ 508 h 522"/>
                <a:gd name="T6" fmla="*/ 0 w 521"/>
                <a:gd name="T7" fmla="*/ 522 h 522"/>
                <a:gd name="T8" fmla="*/ 521 w 521"/>
                <a:gd name="T9" fmla="*/ 0 h 522"/>
              </a:gdLst>
              <a:ahLst/>
              <a:cxnLst>
                <a:cxn ang="0">
                  <a:pos x="T0" y="T1"/>
                </a:cxn>
                <a:cxn ang="0">
                  <a:pos x="T2" y="T3"/>
                </a:cxn>
                <a:cxn ang="0">
                  <a:pos x="T4" y="T5"/>
                </a:cxn>
                <a:cxn ang="0">
                  <a:pos x="T6" y="T7"/>
                </a:cxn>
                <a:cxn ang="0">
                  <a:pos x="T8" y="T9"/>
                </a:cxn>
              </a:cxnLst>
              <a:rect l="0" t="0" r="r" b="b"/>
              <a:pathLst>
                <a:path w="521" h="522">
                  <a:moveTo>
                    <a:pt x="521" y="0"/>
                  </a:moveTo>
                  <a:cubicBezTo>
                    <a:pt x="517" y="1"/>
                    <a:pt x="512" y="2"/>
                    <a:pt x="507" y="2"/>
                  </a:cubicBezTo>
                  <a:lnTo>
                    <a:pt x="2" y="508"/>
                  </a:lnTo>
                  <a:cubicBezTo>
                    <a:pt x="1" y="513"/>
                    <a:pt x="0" y="518"/>
                    <a:pt x="0" y="522"/>
                  </a:cubicBezTo>
                  <a:lnTo>
                    <a:pt x="5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82"/>
            <p:cNvSpPr>
              <a:spLocks/>
            </p:cNvSpPr>
            <p:nvPr/>
          </p:nvSpPr>
          <p:spPr bwMode="auto">
            <a:xfrm>
              <a:off x="1632" y="453"/>
              <a:ext cx="1386" cy="1389"/>
            </a:xfrm>
            <a:custGeom>
              <a:avLst/>
              <a:gdLst>
                <a:gd name="T0" fmla="*/ 585 w 585"/>
                <a:gd name="T1" fmla="*/ 0 h 586"/>
                <a:gd name="T2" fmla="*/ 572 w 585"/>
                <a:gd name="T3" fmla="*/ 2 h 586"/>
                <a:gd name="T4" fmla="*/ 2 w 585"/>
                <a:gd name="T5" fmla="*/ 573 h 586"/>
                <a:gd name="T6" fmla="*/ 0 w 585"/>
                <a:gd name="T7" fmla="*/ 586 h 586"/>
                <a:gd name="T8" fmla="*/ 585 w 585"/>
                <a:gd name="T9" fmla="*/ 0 h 586"/>
              </a:gdLst>
              <a:ahLst/>
              <a:cxnLst>
                <a:cxn ang="0">
                  <a:pos x="T0" y="T1"/>
                </a:cxn>
                <a:cxn ang="0">
                  <a:pos x="T2" y="T3"/>
                </a:cxn>
                <a:cxn ang="0">
                  <a:pos x="T4" y="T5"/>
                </a:cxn>
                <a:cxn ang="0">
                  <a:pos x="T6" y="T7"/>
                </a:cxn>
                <a:cxn ang="0">
                  <a:pos x="T8" y="T9"/>
                </a:cxn>
              </a:cxnLst>
              <a:rect l="0" t="0" r="r" b="b"/>
              <a:pathLst>
                <a:path w="585" h="586">
                  <a:moveTo>
                    <a:pt x="585" y="0"/>
                  </a:moveTo>
                  <a:cubicBezTo>
                    <a:pt x="581" y="1"/>
                    <a:pt x="576" y="1"/>
                    <a:pt x="572" y="2"/>
                  </a:cubicBezTo>
                  <a:lnTo>
                    <a:pt x="2" y="573"/>
                  </a:lnTo>
                  <a:cubicBezTo>
                    <a:pt x="1" y="577"/>
                    <a:pt x="1" y="581"/>
                    <a:pt x="0" y="586"/>
                  </a:cubicBezTo>
                  <a:lnTo>
                    <a:pt x="5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83"/>
            <p:cNvSpPr>
              <a:spLocks/>
            </p:cNvSpPr>
            <p:nvPr/>
          </p:nvSpPr>
          <p:spPr bwMode="auto">
            <a:xfrm>
              <a:off x="3146" y="1966"/>
              <a:ext cx="1528" cy="1532"/>
            </a:xfrm>
            <a:custGeom>
              <a:avLst/>
              <a:gdLst>
                <a:gd name="T0" fmla="*/ 645 w 645"/>
                <a:gd name="T1" fmla="*/ 0 h 646"/>
                <a:gd name="T2" fmla="*/ 0 w 645"/>
                <a:gd name="T3" fmla="*/ 646 h 646"/>
                <a:gd name="T4" fmla="*/ 11 w 645"/>
                <a:gd name="T5" fmla="*/ 646 h 646"/>
                <a:gd name="T6" fmla="*/ 644 w 645"/>
                <a:gd name="T7" fmla="*/ 11 h 646"/>
                <a:gd name="T8" fmla="*/ 645 w 645"/>
                <a:gd name="T9" fmla="*/ 0 h 646"/>
              </a:gdLst>
              <a:ahLst/>
              <a:cxnLst>
                <a:cxn ang="0">
                  <a:pos x="T0" y="T1"/>
                </a:cxn>
                <a:cxn ang="0">
                  <a:pos x="T2" y="T3"/>
                </a:cxn>
                <a:cxn ang="0">
                  <a:pos x="T4" y="T5"/>
                </a:cxn>
                <a:cxn ang="0">
                  <a:pos x="T6" y="T7"/>
                </a:cxn>
                <a:cxn ang="0">
                  <a:pos x="T8" y="T9"/>
                </a:cxn>
              </a:cxnLst>
              <a:rect l="0" t="0" r="r" b="b"/>
              <a:pathLst>
                <a:path w="645" h="646">
                  <a:moveTo>
                    <a:pt x="645" y="0"/>
                  </a:moveTo>
                  <a:lnTo>
                    <a:pt x="0" y="646"/>
                  </a:lnTo>
                  <a:cubicBezTo>
                    <a:pt x="3" y="646"/>
                    <a:pt x="7" y="646"/>
                    <a:pt x="11" y="646"/>
                  </a:cubicBezTo>
                  <a:lnTo>
                    <a:pt x="644" y="11"/>
                  </a:lnTo>
                  <a:cubicBezTo>
                    <a:pt x="645" y="7"/>
                    <a:pt x="645" y="4"/>
                    <a:pt x="6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84"/>
            <p:cNvSpPr>
              <a:spLocks/>
            </p:cNvSpPr>
            <p:nvPr/>
          </p:nvSpPr>
          <p:spPr bwMode="auto">
            <a:xfrm>
              <a:off x="1743" y="567"/>
              <a:ext cx="820" cy="820"/>
            </a:xfrm>
            <a:custGeom>
              <a:avLst/>
              <a:gdLst>
                <a:gd name="T0" fmla="*/ 346 w 346"/>
                <a:gd name="T1" fmla="*/ 0 h 346"/>
                <a:gd name="T2" fmla="*/ 326 w 346"/>
                <a:gd name="T3" fmla="*/ 8 h 346"/>
                <a:gd name="T4" fmla="*/ 9 w 346"/>
                <a:gd name="T5" fmla="*/ 326 h 346"/>
                <a:gd name="T6" fmla="*/ 0 w 346"/>
                <a:gd name="T7" fmla="*/ 346 h 346"/>
                <a:gd name="T8" fmla="*/ 346 w 346"/>
                <a:gd name="T9" fmla="*/ 0 h 346"/>
              </a:gdLst>
              <a:ahLst/>
              <a:cxnLst>
                <a:cxn ang="0">
                  <a:pos x="T0" y="T1"/>
                </a:cxn>
                <a:cxn ang="0">
                  <a:pos x="T2" y="T3"/>
                </a:cxn>
                <a:cxn ang="0">
                  <a:pos x="T4" y="T5"/>
                </a:cxn>
                <a:cxn ang="0">
                  <a:pos x="T6" y="T7"/>
                </a:cxn>
                <a:cxn ang="0">
                  <a:pos x="T8" y="T9"/>
                </a:cxn>
              </a:cxnLst>
              <a:rect l="0" t="0" r="r" b="b"/>
              <a:pathLst>
                <a:path w="346" h="346">
                  <a:moveTo>
                    <a:pt x="346" y="0"/>
                  </a:moveTo>
                  <a:cubicBezTo>
                    <a:pt x="340" y="2"/>
                    <a:pt x="333" y="5"/>
                    <a:pt x="326" y="8"/>
                  </a:cubicBezTo>
                  <a:lnTo>
                    <a:pt x="9" y="326"/>
                  </a:lnTo>
                  <a:cubicBezTo>
                    <a:pt x="6" y="333"/>
                    <a:pt x="3" y="339"/>
                    <a:pt x="0" y="346"/>
                  </a:cubicBez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85"/>
            <p:cNvSpPr>
              <a:spLocks/>
            </p:cNvSpPr>
            <p:nvPr/>
          </p:nvSpPr>
          <p:spPr bwMode="auto">
            <a:xfrm>
              <a:off x="1627" y="448"/>
              <a:ext cx="1509" cy="1513"/>
            </a:xfrm>
            <a:custGeom>
              <a:avLst/>
              <a:gdLst>
                <a:gd name="T0" fmla="*/ 637 w 637"/>
                <a:gd name="T1" fmla="*/ 0 h 638"/>
                <a:gd name="T2" fmla="*/ 626 w 637"/>
                <a:gd name="T3" fmla="*/ 0 h 638"/>
                <a:gd name="T4" fmla="*/ 0 w 637"/>
                <a:gd name="T5" fmla="*/ 627 h 638"/>
                <a:gd name="T6" fmla="*/ 0 w 637"/>
                <a:gd name="T7" fmla="*/ 638 h 638"/>
                <a:gd name="T8" fmla="*/ 637 w 637"/>
                <a:gd name="T9" fmla="*/ 0 h 638"/>
              </a:gdLst>
              <a:ahLst/>
              <a:cxnLst>
                <a:cxn ang="0">
                  <a:pos x="T0" y="T1"/>
                </a:cxn>
                <a:cxn ang="0">
                  <a:pos x="T2" y="T3"/>
                </a:cxn>
                <a:cxn ang="0">
                  <a:pos x="T4" y="T5"/>
                </a:cxn>
                <a:cxn ang="0">
                  <a:pos x="T6" y="T7"/>
                </a:cxn>
                <a:cxn ang="0">
                  <a:pos x="T8" y="T9"/>
                </a:cxn>
              </a:cxnLst>
              <a:rect l="0" t="0" r="r" b="b"/>
              <a:pathLst>
                <a:path w="637" h="638">
                  <a:moveTo>
                    <a:pt x="637" y="0"/>
                  </a:moveTo>
                  <a:cubicBezTo>
                    <a:pt x="633" y="0"/>
                    <a:pt x="630" y="0"/>
                    <a:pt x="626" y="0"/>
                  </a:cubicBezTo>
                  <a:lnTo>
                    <a:pt x="0" y="627"/>
                  </a:lnTo>
                  <a:cubicBezTo>
                    <a:pt x="0" y="630"/>
                    <a:pt x="0" y="634"/>
                    <a:pt x="0" y="638"/>
                  </a:cubicBezTo>
                  <a:lnTo>
                    <a:pt x="6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86"/>
            <p:cNvSpPr>
              <a:spLocks/>
            </p:cNvSpPr>
            <p:nvPr/>
          </p:nvSpPr>
          <p:spPr bwMode="auto">
            <a:xfrm>
              <a:off x="1871" y="692"/>
              <a:ext cx="453" cy="453"/>
            </a:xfrm>
            <a:custGeom>
              <a:avLst/>
              <a:gdLst>
                <a:gd name="T0" fmla="*/ 191 w 191"/>
                <a:gd name="T1" fmla="*/ 0 h 191"/>
                <a:gd name="T2" fmla="*/ 154 w 191"/>
                <a:gd name="T3" fmla="*/ 26 h 191"/>
                <a:gd name="T4" fmla="*/ 26 w 191"/>
                <a:gd name="T5" fmla="*/ 154 h 191"/>
                <a:gd name="T6" fmla="*/ 0 w 191"/>
                <a:gd name="T7" fmla="*/ 191 h 191"/>
                <a:gd name="T8" fmla="*/ 191 w 191"/>
                <a:gd name="T9" fmla="*/ 0 h 191"/>
              </a:gdLst>
              <a:ahLst/>
              <a:cxnLst>
                <a:cxn ang="0">
                  <a:pos x="T0" y="T1"/>
                </a:cxn>
                <a:cxn ang="0">
                  <a:pos x="T2" y="T3"/>
                </a:cxn>
                <a:cxn ang="0">
                  <a:pos x="T4" y="T5"/>
                </a:cxn>
                <a:cxn ang="0">
                  <a:pos x="T6" y="T7"/>
                </a:cxn>
                <a:cxn ang="0">
                  <a:pos x="T8" y="T9"/>
                </a:cxn>
              </a:cxnLst>
              <a:rect l="0" t="0" r="r" b="b"/>
              <a:pathLst>
                <a:path w="191" h="191">
                  <a:moveTo>
                    <a:pt x="191" y="0"/>
                  </a:moveTo>
                  <a:cubicBezTo>
                    <a:pt x="178" y="8"/>
                    <a:pt x="166" y="17"/>
                    <a:pt x="154" y="26"/>
                  </a:cubicBezTo>
                  <a:lnTo>
                    <a:pt x="26" y="154"/>
                  </a:lnTo>
                  <a:cubicBezTo>
                    <a:pt x="17" y="166"/>
                    <a:pt x="8" y="179"/>
                    <a:pt x="0" y="191"/>
                  </a:cubicBezTo>
                  <a:lnTo>
                    <a:pt x="1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7"/>
            <p:cNvSpPr>
              <a:spLocks/>
            </p:cNvSpPr>
            <p:nvPr/>
          </p:nvSpPr>
          <p:spPr bwMode="auto">
            <a:xfrm>
              <a:off x="3885" y="704"/>
              <a:ext cx="125" cy="119"/>
            </a:xfrm>
            <a:custGeom>
              <a:avLst/>
              <a:gdLst>
                <a:gd name="T0" fmla="*/ 0 w 53"/>
                <a:gd name="T1" fmla="*/ 46 h 50"/>
                <a:gd name="T2" fmla="*/ 7 w 53"/>
                <a:gd name="T3" fmla="*/ 50 h 50"/>
                <a:gd name="T4" fmla="*/ 53 w 53"/>
                <a:gd name="T5" fmla="*/ 4 h 50"/>
                <a:gd name="T6" fmla="*/ 46 w 53"/>
                <a:gd name="T7" fmla="*/ 0 h 50"/>
                <a:gd name="T8" fmla="*/ 0 w 53"/>
                <a:gd name="T9" fmla="*/ 46 h 50"/>
              </a:gdLst>
              <a:ahLst/>
              <a:cxnLst>
                <a:cxn ang="0">
                  <a:pos x="T0" y="T1"/>
                </a:cxn>
                <a:cxn ang="0">
                  <a:pos x="T2" y="T3"/>
                </a:cxn>
                <a:cxn ang="0">
                  <a:pos x="T4" y="T5"/>
                </a:cxn>
                <a:cxn ang="0">
                  <a:pos x="T6" y="T7"/>
                </a:cxn>
                <a:cxn ang="0">
                  <a:pos x="T8" y="T9"/>
                </a:cxn>
              </a:cxnLst>
              <a:rect l="0" t="0" r="r" b="b"/>
              <a:pathLst>
                <a:path w="53" h="50">
                  <a:moveTo>
                    <a:pt x="0" y="46"/>
                  </a:moveTo>
                  <a:cubicBezTo>
                    <a:pt x="2" y="48"/>
                    <a:pt x="5" y="49"/>
                    <a:pt x="7" y="50"/>
                  </a:cubicBezTo>
                  <a:lnTo>
                    <a:pt x="53" y="4"/>
                  </a:lnTo>
                  <a:cubicBezTo>
                    <a:pt x="51" y="3"/>
                    <a:pt x="48" y="1"/>
                    <a:pt x="46" y="0"/>
                  </a:cubicBez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88"/>
            <p:cNvSpPr>
              <a:spLocks/>
            </p:cNvSpPr>
            <p:nvPr/>
          </p:nvSpPr>
          <p:spPr bwMode="auto">
            <a:xfrm>
              <a:off x="3724" y="619"/>
              <a:ext cx="144" cy="135"/>
            </a:xfrm>
            <a:custGeom>
              <a:avLst/>
              <a:gdLst>
                <a:gd name="T0" fmla="*/ 0 w 61"/>
                <a:gd name="T1" fmla="*/ 54 h 57"/>
                <a:gd name="T2" fmla="*/ 8 w 61"/>
                <a:gd name="T3" fmla="*/ 57 h 57"/>
                <a:gd name="T4" fmla="*/ 61 w 61"/>
                <a:gd name="T5" fmla="*/ 4 h 57"/>
                <a:gd name="T6" fmla="*/ 54 w 61"/>
                <a:gd name="T7" fmla="*/ 0 h 57"/>
                <a:gd name="T8" fmla="*/ 0 w 61"/>
                <a:gd name="T9" fmla="*/ 54 h 57"/>
              </a:gdLst>
              <a:ahLst/>
              <a:cxnLst>
                <a:cxn ang="0">
                  <a:pos x="T0" y="T1"/>
                </a:cxn>
                <a:cxn ang="0">
                  <a:pos x="T2" y="T3"/>
                </a:cxn>
                <a:cxn ang="0">
                  <a:pos x="T4" y="T5"/>
                </a:cxn>
                <a:cxn ang="0">
                  <a:pos x="T6" y="T7"/>
                </a:cxn>
                <a:cxn ang="0">
                  <a:pos x="T8" y="T9"/>
                </a:cxn>
              </a:cxnLst>
              <a:rect l="0" t="0" r="r" b="b"/>
              <a:pathLst>
                <a:path w="61" h="57">
                  <a:moveTo>
                    <a:pt x="0" y="54"/>
                  </a:moveTo>
                  <a:cubicBezTo>
                    <a:pt x="3" y="55"/>
                    <a:pt x="5" y="56"/>
                    <a:pt x="8" y="57"/>
                  </a:cubicBezTo>
                  <a:lnTo>
                    <a:pt x="61" y="4"/>
                  </a:lnTo>
                  <a:cubicBezTo>
                    <a:pt x="59" y="3"/>
                    <a:pt x="56" y="1"/>
                    <a:pt x="54" y="0"/>
                  </a:cubicBez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89"/>
            <p:cNvSpPr>
              <a:spLocks/>
            </p:cNvSpPr>
            <p:nvPr/>
          </p:nvSpPr>
          <p:spPr bwMode="auto">
            <a:xfrm>
              <a:off x="3958" y="752"/>
              <a:ext cx="119" cy="113"/>
            </a:xfrm>
            <a:custGeom>
              <a:avLst/>
              <a:gdLst>
                <a:gd name="T0" fmla="*/ 43 w 50"/>
                <a:gd name="T1" fmla="*/ 0 h 48"/>
                <a:gd name="T2" fmla="*/ 0 w 50"/>
                <a:gd name="T3" fmla="*/ 43 h 48"/>
                <a:gd name="T4" fmla="*/ 7 w 50"/>
                <a:gd name="T5" fmla="*/ 48 h 48"/>
                <a:gd name="T6" fmla="*/ 50 w 50"/>
                <a:gd name="T7" fmla="*/ 5 h 48"/>
                <a:gd name="T8" fmla="*/ 43 w 50"/>
                <a:gd name="T9" fmla="*/ 0 h 48"/>
              </a:gdLst>
              <a:ahLst/>
              <a:cxnLst>
                <a:cxn ang="0">
                  <a:pos x="T0" y="T1"/>
                </a:cxn>
                <a:cxn ang="0">
                  <a:pos x="T2" y="T3"/>
                </a:cxn>
                <a:cxn ang="0">
                  <a:pos x="T4" y="T5"/>
                </a:cxn>
                <a:cxn ang="0">
                  <a:pos x="T6" y="T7"/>
                </a:cxn>
                <a:cxn ang="0">
                  <a:pos x="T8" y="T9"/>
                </a:cxn>
              </a:cxnLst>
              <a:rect l="0" t="0" r="r" b="b"/>
              <a:pathLst>
                <a:path w="50" h="48">
                  <a:moveTo>
                    <a:pt x="43" y="0"/>
                  </a:moveTo>
                  <a:lnTo>
                    <a:pt x="0" y="43"/>
                  </a:lnTo>
                  <a:cubicBezTo>
                    <a:pt x="2" y="45"/>
                    <a:pt x="4" y="46"/>
                    <a:pt x="7" y="48"/>
                  </a:cubicBezTo>
                  <a:lnTo>
                    <a:pt x="50" y="5"/>
                  </a:lnTo>
                  <a:cubicBezTo>
                    <a:pt x="48" y="3"/>
                    <a:pt x="45" y="1"/>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90"/>
            <p:cNvSpPr>
              <a:spLocks/>
            </p:cNvSpPr>
            <p:nvPr/>
          </p:nvSpPr>
          <p:spPr bwMode="auto">
            <a:xfrm>
              <a:off x="3430" y="519"/>
              <a:ext cx="199" cy="178"/>
            </a:xfrm>
            <a:custGeom>
              <a:avLst/>
              <a:gdLst>
                <a:gd name="T0" fmla="*/ 0 w 84"/>
                <a:gd name="T1" fmla="*/ 75 h 75"/>
                <a:gd name="T2" fmla="*/ 11 w 84"/>
                <a:gd name="T3" fmla="*/ 75 h 75"/>
                <a:gd name="T4" fmla="*/ 84 w 84"/>
                <a:gd name="T5" fmla="*/ 3 h 75"/>
                <a:gd name="T6" fmla="*/ 76 w 84"/>
                <a:gd name="T7" fmla="*/ 0 h 75"/>
                <a:gd name="T8" fmla="*/ 0 w 84"/>
                <a:gd name="T9" fmla="*/ 75 h 75"/>
              </a:gdLst>
              <a:ahLst/>
              <a:cxnLst>
                <a:cxn ang="0">
                  <a:pos x="T0" y="T1"/>
                </a:cxn>
                <a:cxn ang="0">
                  <a:pos x="T2" y="T3"/>
                </a:cxn>
                <a:cxn ang="0">
                  <a:pos x="T4" y="T5"/>
                </a:cxn>
                <a:cxn ang="0">
                  <a:pos x="T6" y="T7"/>
                </a:cxn>
                <a:cxn ang="0">
                  <a:pos x="T8" y="T9"/>
                </a:cxn>
              </a:cxnLst>
              <a:rect l="0" t="0" r="r" b="b"/>
              <a:pathLst>
                <a:path w="84" h="75">
                  <a:moveTo>
                    <a:pt x="0" y="75"/>
                  </a:moveTo>
                  <a:cubicBezTo>
                    <a:pt x="4" y="75"/>
                    <a:pt x="8" y="75"/>
                    <a:pt x="11" y="75"/>
                  </a:cubicBezTo>
                  <a:lnTo>
                    <a:pt x="84" y="3"/>
                  </a:lnTo>
                  <a:cubicBezTo>
                    <a:pt x="81" y="2"/>
                    <a:pt x="78" y="1"/>
                    <a:pt x="76" y="0"/>
                  </a:cubicBez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91"/>
            <p:cNvSpPr>
              <a:spLocks/>
            </p:cNvSpPr>
            <p:nvPr/>
          </p:nvSpPr>
          <p:spPr bwMode="auto">
            <a:xfrm>
              <a:off x="3537" y="548"/>
              <a:ext cx="175" cy="161"/>
            </a:xfrm>
            <a:custGeom>
              <a:avLst/>
              <a:gdLst>
                <a:gd name="T0" fmla="*/ 0 w 74"/>
                <a:gd name="T1" fmla="*/ 67 h 68"/>
                <a:gd name="T2" fmla="*/ 10 w 74"/>
                <a:gd name="T3" fmla="*/ 68 h 68"/>
                <a:gd name="T4" fmla="*/ 74 w 74"/>
                <a:gd name="T5" fmla="*/ 4 h 68"/>
                <a:gd name="T6" fmla="*/ 66 w 74"/>
                <a:gd name="T7" fmla="*/ 0 h 68"/>
                <a:gd name="T8" fmla="*/ 0 w 74"/>
                <a:gd name="T9" fmla="*/ 67 h 68"/>
              </a:gdLst>
              <a:ahLst/>
              <a:cxnLst>
                <a:cxn ang="0">
                  <a:pos x="T0" y="T1"/>
                </a:cxn>
                <a:cxn ang="0">
                  <a:pos x="T2" y="T3"/>
                </a:cxn>
                <a:cxn ang="0">
                  <a:pos x="T4" y="T5"/>
                </a:cxn>
                <a:cxn ang="0">
                  <a:pos x="T6" y="T7"/>
                </a:cxn>
                <a:cxn ang="0">
                  <a:pos x="T8" y="T9"/>
                </a:cxn>
              </a:cxnLst>
              <a:rect l="0" t="0" r="r" b="b"/>
              <a:pathLst>
                <a:path w="74" h="68">
                  <a:moveTo>
                    <a:pt x="0" y="67"/>
                  </a:moveTo>
                  <a:cubicBezTo>
                    <a:pt x="3" y="67"/>
                    <a:pt x="7" y="67"/>
                    <a:pt x="10" y="68"/>
                  </a:cubicBezTo>
                  <a:lnTo>
                    <a:pt x="74" y="4"/>
                  </a:lnTo>
                  <a:cubicBezTo>
                    <a:pt x="72" y="2"/>
                    <a:pt x="69" y="1"/>
                    <a:pt x="66" y="0"/>
                  </a:cubicBez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92"/>
            <p:cNvSpPr>
              <a:spLocks/>
            </p:cNvSpPr>
            <p:nvPr/>
          </p:nvSpPr>
          <p:spPr bwMode="auto">
            <a:xfrm>
              <a:off x="3807" y="659"/>
              <a:ext cx="135" cy="126"/>
            </a:xfrm>
            <a:custGeom>
              <a:avLst/>
              <a:gdLst>
                <a:gd name="T0" fmla="*/ 0 w 57"/>
                <a:gd name="T1" fmla="*/ 50 h 53"/>
                <a:gd name="T2" fmla="*/ 8 w 57"/>
                <a:gd name="T3" fmla="*/ 53 h 53"/>
                <a:gd name="T4" fmla="*/ 57 w 57"/>
                <a:gd name="T5" fmla="*/ 5 h 53"/>
                <a:gd name="T6" fmla="*/ 50 w 57"/>
                <a:gd name="T7" fmla="*/ 0 h 53"/>
                <a:gd name="T8" fmla="*/ 0 w 57"/>
                <a:gd name="T9" fmla="*/ 50 h 53"/>
              </a:gdLst>
              <a:ahLst/>
              <a:cxnLst>
                <a:cxn ang="0">
                  <a:pos x="T0" y="T1"/>
                </a:cxn>
                <a:cxn ang="0">
                  <a:pos x="T2" y="T3"/>
                </a:cxn>
                <a:cxn ang="0">
                  <a:pos x="T4" y="T5"/>
                </a:cxn>
                <a:cxn ang="0">
                  <a:pos x="T6" y="T7"/>
                </a:cxn>
                <a:cxn ang="0">
                  <a:pos x="T8" y="T9"/>
                </a:cxn>
              </a:cxnLst>
              <a:rect l="0" t="0" r="r" b="b"/>
              <a:pathLst>
                <a:path w="57" h="53">
                  <a:moveTo>
                    <a:pt x="0" y="50"/>
                  </a:moveTo>
                  <a:cubicBezTo>
                    <a:pt x="3" y="51"/>
                    <a:pt x="5" y="52"/>
                    <a:pt x="8" y="53"/>
                  </a:cubicBezTo>
                  <a:lnTo>
                    <a:pt x="57" y="5"/>
                  </a:lnTo>
                  <a:cubicBezTo>
                    <a:pt x="54" y="3"/>
                    <a:pt x="52" y="2"/>
                    <a:pt x="50" y="0"/>
                  </a:cubicBez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93"/>
            <p:cNvSpPr>
              <a:spLocks/>
            </p:cNvSpPr>
            <p:nvPr/>
          </p:nvSpPr>
          <p:spPr bwMode="auto">
            <a:xfrm>
              <a:off x="3314" y="493"/>
              <a:ext cx="227" cy="206"/>
            </a:xfrm>
            <a:custGeom>
              <a:avLst/>
              <a:gdLst>
                <a:gd name="T0" fmla="*/ 0 w 96"/>
                <a:gd name="T1" fmla="*/ 87 h 87"/>
                <a:gd name="T2" fmla="*/ 12 w 96"/>
                <a:gd name="T3" fmla="*/ 86 h 87"/>
                <a:gd name="T4" fmla="*/ 96 w 96"/>
                <a:gd name="T5" fmla="*/ 3 h 87"/>
                <a:gd name="T6" fmla="*/ 87 w 96"/>
                <a:gd name="T7" fmla="*/ 0 h 87"/>
                <a:gd name="T8" fmla="*/ 0 w 96"/>
                <a:gd name="T9" fmla="*/ 87 h 87"/>
              </a:gdLst>
              <a:ahLst/>
              <a:cxnLst>
                <a:cxn ang="0">
                  <a:pos x="T0" y="T1"/>
                </a:cxn>
                <a:cxn ang="0">
                  <a:pos x="T2" y="T3"/>
                </a:cxn>
                <a:cxn ang="0">
                  <a:pos x="T4" y="T5"/>
                </a:cxn>
                <a:cxn ang="0">
                  <a:pos x="T6" y="T7"/>
                </a:cxn>
                <a:cxn ang="0">
                  <a:pos x="T8" y="T9"/>
                </a:cxn>
              </a:cxnLst>
              <a:rect l="0" t="0" r="r" b="b"/>
              <a:pathLst>
                <a:path w="96" h="87">
                  <a:moveTo>
                    <a:pt x="0" y="87"/>
                  </a:moveTo>
                  <a:cubicBezTo>
                    <a:pt x="4" y="87"/>
                    <a:pt x="8" y="87"/>
                    <a:pt x="12" y="86"/>
                  </a:cubicBezTo>
                  <a:lnTo>
                    <a:pt x="96" y="3"/>
                  </a:lnTo>
                  <a:cubicBezTo>
                    <a:pt x="93" y="2"/>
                    <a:pt x="90" y="1"/>
                    <a:pt x="87" y="0"/>
                  </a:cubicBezTo>
                  <a:lnTo>
                    <a:pt x="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94"/>
            <p:cNvSpPr>
              <a:spLocks/>
            </p:cNvSpPr>
            <p:nvPr/>
          </p:nvSpPr>
          <p:spPr bwMode="auto">
            <a:xfrm>
              <a:off x="3634" y="583"/>
              <a:ext cx="158" cy="145"/>
            </a:xfrm>
            <a:custGeom>
              <a:avLst/>
              <a:gdLst>
                <a:gd name="T0" fmla="*/ 0 w 67"/>
                <a:gd name="T1" fmla="*/ 59 h 61"/>
                <a:gd name="T2" fmla="*/ 9 w 67"/>
                <a:gd name="T3" fmla="*/ 61 h 61"/>
                <a:gd name="T4" fmla="*/ 67 w 67"/>
                <a:gd name="T5" fmla="*/ 3 h 61"/>
                <a:gd name="T6" fmla="*/ 59 w 67"/>
                <a:gd name="T7" fmla="*/ 0 h 61"/>
                <a:gd name="T8" fmla="*/ 0 w 67"/>
                <a:gd name="T9" fmla="*/ 59 h 61"/>
              </a:gdLst>
              <a:ahLst/>
              <a:cxnLst>
                <a:cxn ang="0">
                  <a:pos x="T0" y="T1"/>
                </a:cxn>
                <a:cxn ang="0">
                  <a:pos x="T2" y="T3"/>
                </a:cxn>
                <a:cxn ang="0">
                  <a:pos x="T4" y="T5"/>
                </a:cxn>
                <a:cxn ang="0">
                  <a:pos x="T6" y="T7"/>
                </a:cxn>
                <a:cxn ang="0">
                  <a:pos x="T8" y="T9"/>
                </a:cxn>
              </a:cxnLst>
              <a:rect l="0" t="0" r="r" b="b"/>
              <a:pathLst>
                <a:path w="67" h="61">
                  <a:moveTo>
                    <a:pt x="0" y="59"/>
                  </a:moveTo>
                  <a:cubicBezTo>
                    <a:pt x="3" y="60"/>
                    <a:pt x="6" y="60"/>
                    <a:pt x="9" y="61"/>
                  </a:cubicBezTo>
                  <a:lnTo>
                    <a:pt x="67" y="3"/>
                  </a:lnTo>
                  <a:cubicBezTo>
                    <a:pt x="64" y="2"/>
                    <a:pt x="62" y="1"/>
                    <a:pt x="59" y="0"/>
                  </a:cubicBez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95"/>
            <p:cNvSpPr>
              <a:spLocks/>
            </p:cNvSpPr>
            <p:nvPr/>
          </p:nvSpPr>
          <p:spPr bwMode="auto">
            <a:xfrm>
              <a:off x="2835" y="3230"/>
              <a:ext cx="261" cy="239"/>
            </a:xfrm>
            <a:custGeom>
              <a:avLst/>
              <a:gdLst>
                <a:gd name="T0" fmla="*/ 110 w 110"/>
                <a:gd name="T1" fmla="*/ 0 h 101"/>
                <a:gd name="T2" fmla="*/ 96 w 110"/>
                <a:gd name="T3" fmla="*/ 3 h 101"/>
                <a:gd name="T4" fmla="*/ 0 w 110"/>
                <a:gd name="T5" fmla="*/ 99 h 101"/>
                <a:gd name="T6" fmla="*/ 10 w 110"/>
                <a:gd name="T7" fmla="*/ 101 h 101"/>
                <a:gd name="T8" fmla="*/ 110 w 110"/>
                <a:gd name="T9" fmla="*/ 0 h 101"/>
              </a:gdLst>
              <a:ahLst/>
              <a:cxnLst>
                <a:cxn ang="0">
                  <a:pos x="T0" y="T1"/>
                </a:cxn>
                <a:cxn ang="0">
                  <a:pos x="T2" y="T3"/>
                </a:cxn>
                <a:cxn ang="0">
                  <a:pos x="T4" y="T5"/>
                </a:cxn>
                <a:cxn ang="0">
                  <a:pos x="T6" y="T7"/>
                </a:cxn>
                <a:cxn ang="0">
                  <a:pos x="T8" y="T9"/>
                </a:cxn>
              </a:cxnLst>
              <a:rect l="0" t="0" r="r" b="b"/>
              <a:pathLst>
                <a:path w="110" h="101">
                  <a:moveTo>
                    <a:pt x="110" y="0"/>
                  </a:moveTo>
                  <a:cubicBezTo>
                    <a:pt x="106" y="1"/>
                    <a:pt x="101" y="2"/>
                    <a:pt x="96" y="3"/>
                  </a:cubicBezTo>
                  <a:lnTo>
                    <a:pt x="0" y="99"/>
                  </a:lnTo>
                  <a:cubicBezTo>
                    <a:pt x="3" y="100"/>
                    <a:pt x="6" y="100"/>
                    <a:pt x="10" y="101"/>
                  </a:cubicBez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96"/>
            <p:cNvSpPr>
              <a:spLocks/>
            </p:cNvSpPr>
            <p:nvPr/>
          </p:nvSpPr>
          <p:spPr bwMode="auto">
            <a:xfrm>
              <a:off x="2575" y="3235"/>
              <a:ext cx="173" cy="156"/>
            </a:xfrm>
            <a:custGeom>
              <a:avLst/>
              <a:gdLst>
                <a:gd name="T0" fmla="*/ 73 w 73"/>
                <a:gd name="T1" fmla="*/ 1 h 66"/>
                <a:gd name="T2" fmla="*/ 63 w 73"/>
                <a:gd name="T3" fmla="*/ 0 h 66"/>
                <a:gd name="T4" fmla="*/ 0 w 73"/>
                <a:gd name="T5" fmla="*/ 63 h 66"/>
                <a:gd name="T6" fmla="*/ 8 w 73"/>
                <a:gd name="T7" fmla="*/ 66 h 66"/>
                <a:gd name="T8" fmla="*/ 73 w 73"/>
                <a:gd name="T9" fmla="*/ 1 h 66"/>
              </a:gdLst>
              <a:ahLst/>
              <a:cxnLst>
                <a:cxn ang="0">
                  <a:pos x="T0" y="T1"/>
                </a:cxn>
                <a:cxn ang="0">
                  <a:pos x="T2" y="T3"/>
                </a:cxn>
                <a:cxn ang="0">
                  <a:pos x="T4" y="T5"/>
                </a:cxn>
                <a:cxn ang="0">
                  <a:pos x="T6" y="T7"/>
                </a:cxn>
                <a:cxn ang="0">
                  <a:pos x="T8" y="T9"/>
                </a:cxn>
              </a:cxnLst>
              <a:rect l="0" t="0" r="r" b="b"/>
              <a:pathLst>
                <a:path w="73" h="66">
                  <a:moveTo>
                    <a:pt x="73" y="1"/>
                  </a:moveTo>
                  <a:cubicBezTo>
                    <a:pt x="70" y="1"/>
                    <a:pt x="66" y="0"/>
                    <a:pt x="63" y="0"/>
                  </a:cubicBezTo>
                  <a:lnTo>
                    <a:pt x="0" y="63"/>
                  </a:lnTo>
                  <a:cubicBezTo>
                    <a:pt x="3" y="64"/>
                    <a:pt x="5" y="65"/>
                    <a:pt x="8" y="66"/>
                  </a:cubicBezTo>
                  <a:lnTo>
                    <a:pt x="7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97"/>
            <p:cNvSpPr>
              <a:spLocks/>
            </p:cNvSpPr>
            <p:nvPr/>
          </p:nvSpPr>
          <p:spPr bwMode="auto">
            <a:xfrm>
              <a:off x="2743" y="3246"/>
              <a:ext cx="223" cy="202"/>
            </a:xfrm>
            <a:custGeom>
              <a:avLst/>
              <a:gdLst>
                <a:gd name="T0" fmla="*/ 94 w 94"/>
                <a:gd name="T1" fmla="*/ 0 h 85"/>
                <a:gd name="T2" fmla="*/ 82 w 94"/>
                <a:gd name="T3" fmla="*/ 0 h 85"/>
                <a:gd name="T4" fmla="*/ 0 w 94"/>
                <a:gd name="T5" fmla="*/ 82 h 85"/>
                <a:gd name="T6" fmla="*/ 9 w 94"/>
                <a:gd name="T7" fmla="*/ 85 h 85"/>
                <a:gd name="T8" fmla="*/ 94 w 94"/>
                <a:gd name="T9" fmla="*/ 0 h 85"/>
              </a:gdLst>
              <a:ahLst/>
              <a:cxnLst>
                <a:cxn ang="0">
                  <a:pos x="T0" y="T1"/>
                </a:cxn>
                <a:cxn ang="0">
                  <a:pos x="T2" y="T3"/>
                </a:cxn>
                <a:cxn ang="0">
                  <a:pos x="T4" y="T5"/>
                </a:cxn>
                <a:cxn ang="0">
                  <a:pos x="T6" y="T7"/>
                </a:cxn>
                <a:cxn ang="0">
                  <a:pos x="T8" y="T9"/>
                </a:cxn>
              </a:cxnLst>
              <a:rect l="0" t="0" r="r" b="b"/>
              <a:pathLst>
                <a:path w="94" h="85">
                  <a:moveTo>
                    <a:pt x="94" y="0"/>
                  </a:moveTo>
                  <a:cubicBezTo>
                    <a:pt x="90" y="0"/>
                    <a:pt x="86" y="0"/>
                    <a:pt x="82" y="0"/>
                  </a:cubicBezTo>
                  <a:lnTo>
                    <a:pt x="0" y="82"/>
                  </a:lnTo>
                  <a:cubicBezTo>
                    <a:pt x="3" y="83"/>
                    <a:pt x="6" y="84"/>
                    <a:pt x="9" y="85"/>
                  </a:cubicBez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98"/>
            <p:cNvSpPr>
              <a:spLocks/>
            </p:cNvSpPr>
            <p:nvPr/>
          </p:nvSpPr>
          <p:spPr bwMode="auto">
            <a:xfrm>
              <a:off x="2658" y="3246"/>
              <a:ext cx="194" cy="176"/>
            </a:xfrm>
            <a:custGeom>
              <a:avLst/>
              <a:gdLst>
                <a:gd name="T0" fmla="*/ 82 w 82"/>
                <a:gd name="T1" fmla="*/ 0 h 74"/>
                <a:gd name="T2" fmla="*/ 71 w 82"/>
                <a:gd name="T3" fmla="*/ 0 h 74"/>
                <a:gd name="T4" fmla="*/ 0 w 82"/>
                <a:gd name="T5" fmla="*/ 71 h 74"/>
                <a:gd name="T6" fmla="*/ 8 w 82"/>
                <a:gd name="T7" fmla="*/ 74 h 74"/>
                <a:gd name="T8" fmla="*/ 82 w 82"/>
                <a:gd name="T9" fmla="*/ 0 h 74"/>
              </a:gdLst>
              <a:ahLst/>
              <a:cxnLst>
                <a:cxn ang="0">
                  <a:pos x="T0" y="T1"/>
                </a:cxn>
                <a:cxn ang="0">
                  <a:pos x="T2" y="T3"/>
                </a:cxn>
                <a:cxn ang="0">
                  <a:pos x="T4" y="T5"/>
                </a:cxn>
                <a:cxn ang="0">
                  <a:pos x="T6" y="T7"/>
                </a:cxn>
                <a:cxn ang="0">
                  <a:pos x="T8" y="T9"/>
                </a:cxn>
              </a:cxnLst>
              <a:rect l="0" t="0" r="r" b="b"/>
              <a:pathLst>
                <a:path w="82" h="74">
                  <a:moveTo>
                    <a:pt x="82" y="0"/>
                  </a:moveTo>
                  <a:cubicBezTo>
                    <a:pt x="78" y="0"/>
                    <a:pt x="75" y="0"/>
                    <a:pt x="71" y="0"/>
                  </a:cubicBezTo>
                  <a:lnTo>
                    <a:pt x="0" y="71"/>
                  </a:lnTo>
                  <a:cubicBezTo>
                    <a:pt x="3" y="72"/>
                    <a:pt x="5" y="73"/>
                    <a:pt x="8" y="74"/>
                  </a:cubicBez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99"/>
            <p:cNvSpPr>
              <a:spLocks/>
            </p:cNvSpPr>
            <p:nvPr/>
          </p:nvSpPr>
          <p:spPr bwMode="auto">
            <a:xfrm>
              <a:off x="2347" y="3154"/>
              <a:ext cx="133" cy="123"/>
            </a:xfrm>
            <a:custGeom>
              <a:avLst/>
              <a:gdLst>
                <a:gd name="T0" fmla="*/ 56 w 56"/>
                <a:gd name="T1" fmla="*/ 3 h 52"/>
                <a:gd name="T2" fmla="*/ 48 w 56"/>
                <a:gd name="T3" fmla="*/ 0 h 52"/>
                <a:gd name="T4" fmla="*/ 0 w 56"/>
                <a:gd name="T5" fmla="*/ 48 h 52"/>
                <a:gd name="T6" fmla="*/ 7 w 56"/>
                <a:gd name="T7" fmla="*/ 52 h 52"/>
                <a:gd name="T8" fmla="*/ 56 w 56"/>
                <a:gd name="T9" fmla="*/ 3 h 52"/>
              </a:gdLst>
              <a:ahLst/>
              <a:cxnLst>
                <a:cxn ang="0">
                  <a:pos x="T0" y="T1"/>
                </a:cxn>
                <a:cxn ang="0">
                  <a:pos x="T2" y="T3"/>
                </a:cxn>
                <a:cxn ang="0">
                  <a:pos x="T4" y="T5"/>
                </a:cxn>
                <a:cxn ang="0">
                  <a:pos x="T6" y="T7"/>
                </a:cxn>
                <a:cxn ang="0">
                  <a:pos x="T8" y="T9"/>
                </a:cxn>
              </a:cxnLst>
              <a:rect l="0" t="0" r="r" b="b"/>
              <a:pathLst>
                <a:path w="56" h="52">
                  <a:moveTo>
                    <a:pt x="56" y="3"/>
                  </a:moveTo>
                  <a:cubicBezTo>
                    <a:pt x="54" y="2"/>
                    <a:pt x="51" y="1"/>
                    <a:pt x="48" y="0"/>
                  </a:cubicBezTo>
                  <a:lnTo>
                    <a:pt x="0" y="48"/>
                  </a:lnTo>
                  <a:cubicBezTo>
                    <a:pt x="3" y="50"/>
                    <a:pt x="5" y="51"/>
                    <a:pt x="7" y="52"/>
                  </a:cubicBezTo>
                  <a:lnTo>
                    <a:pt x="5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00"/>
            <p:cNvSpPr>
              <a:spLocks/>
            </p:cNvSpPr>
            <p:nvPr/>
          </p:nvSpPr>
          <p:spPr bwMode="auto">
            <a:xfrm>
              <a:off x="2494" y="3213"/>
              <a:ext cx="159" cy="145"/>
            </a:xfrm>
            <a:custGeom>
              <a:avLst/>
              <a:gdLst>
                <a:gd name="T0" fmla="*/ 67 w 67"/>
                <a:gd name="T1" fmla="*/ 2 h 61"/>
                <a:gd name="T2" fmla="*/ 57 w 67"/>
                <a:gd name="T3" fmla="*/ 0 h 61"/>
                <a:gd name="T4" fmla="*/ 0 w 67"/>
                <a:gd name="T5" fmla="*/ 57 h 61"/>
                <a:gd name="T6" fmla="*/ 8 w 67"/>
                <a:gd name="T7" fmla="*/ 61 h 61"/>
                <a:gd name="T8" fmla="*/ 67 w 67"/>
                <a:gd name="T9" fmla="*/ 2 h 61"/>
              </a:gdLst>
              <a:ahLst/>
              <a:cxnLst>
                <a:cxn ang="0">
                  <a:pos x="T0" y="T1"/>
                </a:cxn>
                <a:cxn ang="0">
                  <a:pos x="T2" y="T3"/>
                </a:cxn>
                <a:cxn ang="0">
                  <a:pos x="T4" y="T5"/>
                </a:cxn>
                <a:cxn ang="0">
                  <a:pos x="T6" y="T7"/>
                </a:cxn>
                <a:cxn ang="0">
                  <a:pos x="T8" y="T9"/>
                </a:cxn>
              </a:cxnLst>
              <a:rect l="0" t="0" r="r" b="b"/>
              <a:pathLst>
                <a:path w="67" h="61">
                  <a:moveTo>
                    <a:pt x="67" y="2"/>
                  </a:moveTo>
                  <a:cubicBezTo>
                    <a:pt x="63" y="2"/>
                    <a:pt x="60" y="1"/>
                    <a:pt x="57" y="0"/>
                  </a:cubicBezTo>
                  <a:lnTo>
                    <a:pt x="0" y="57"/>
                  </a:lnTo>
                  <a:cubicBezTo>
                    <a:pt x="3" y="58"/>
                    <a:pt x="6" y="60"/>
                    <a:pt x="8" y="61"/>
                  </a:cubicBezTo>
                  <a:lnTo>
                    <a:pt x="6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01"/>
            <p:cNvSpPr>
              <a:spLocks/>
            </p:cNvSpPr>
            <p:nvPr/>
          </p:nvSpPr>
          <p:spPr bwMode="auto">
            <a:xfrm>
              <a:off x="2279" y="3116"/>
              <a:ext cx="125" cy="119"/>
            </a:xfrm>
            <a:custGeom>
              <a:avLst/>
              <a:gdLst>
                <a:gd name="T0" fmla="*/ 53 w 53"/>
                <a:gd name="T1" fmla="*/ 4 h 50"/>
                <a:gd name="T2" fmla="*/ 45 w 53"/>
                <a:gd name="T3" fmla="*/ 0 h 50"/>
                <a:gd name="T4" fmla="*/ 0 w 53"/>
                <a:gd name="T5" fmla="*/ 45 h 50"/>
                <a:gd name="T6" fmla="*/ 7 w 53"/>
                <a:gd name="T7" fmla="*/ 50 h 50"/>
                <a:gd name="T8" fmla="*/ 53 w 53"/>
                <a:gd name="T9" fmla="*/ 4 h 50"/>
              </a:gdLst>
              <a:ahLst/>
              <a:cxnLst>
                <a:cxn ang="0">
                  <a:pos x="T0" y="T1"/>
                </a:cxn>
                <a:cxn ang="0">
                  <a:pos x="T2" y="T3"/>
                </a:cxn>
                <a:cxn ang="0">
                  <a:pos x="T4" y="T5"/>
                </a:cxn>
                <a:cxn ang="0">
                  <a:pos x="T6" y="T7"/>
                </a:cxn>
                <a:cxn ang="0">
                  <a:pos x="T8" y="T9"/>
                </a:cxn>
              </a:cxnLst>
              <a:rect l="0" t="0" r="r" b="b"/>
              <a:pathLst>
                <a:path w="53" h="50">
                  <a:moveTo>
                    <a:pt x="53" y="4"/>
                  </a:moveTo>
                  <a:cubicBezTo>
                    <a:pt x="50" y="2"/>
                    <a:pt x="48" y="1"/>
                    <a:pt x="45" y="0"/>
                  </a:cubicBezTo>
                  <a:lnTo>
                    <a:pt x="0" y="45"/>
                  </a:lnTo>
                  <a:cubicBezTo>
                    <a:pt x="2" y="47"/>
                    <a:pt x="5" y="48"/>
                    <a:pt x="7" y="50"/>
                  </a:cubicBezTo>
                  <a:lnTo>
                    <a:pt x="5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02"/>
            <p:cNvSpPr>
              <a:spLocks/>
            </p:cNvSpPr>
            <p:nvPr/>
          </p:nvSpPr>
          <p:spPr bwMode="auto">
            <a:xfrm>
              <a:off x="1795" y="540"/>
              <a:ext cx="2713" cy="2732"/>
            </a:xfrm>
            <a:custGeom>
              <a:avLst/>
              <a:gdLst>
                <a:gd name="T0" fmla="*/ 1145 w 1145"/>
                <a:gd name="T1" fmla="*/ 7 h 1152"/>
                <a:gd name="T2" fmla="*/ 1141 w 1145"/>
                <a:gd name="T3" fmla="*/ 0 h 1152"/>
                <a:gd name="T4" fmla="*/ 0 w 1145"/>
                <a:gd name="T5" fmla="*/ 1142 h 1152"/>
                <a:gd name="T6" fmla="*/ 2 w 1145"/>
                <a:gd name="T7" fmla="*/ 1152 h 1152"/>
                <a:gd name="T8" fmla="*/ 1145 w 1145"/>
                <a:gd name="T9" fmla="*/ 7 h 1152"/>
              </a:gdLst>
              <a:ahLst/>
              <a:cxnLst>
                <a:cxn ang="0">
                  <a:pos x="T0" y="T1"/>
                </a:cxn>
                <a:cxn ang="0">
                  <a:pos x="T2" y="T3"/>
                </a:cxn>
                <a:cxn ang="0">
                  <a:pos x="T4" y="T5"/>
                </a:cxn>
                <a:cxn ang="0">
                  <a:pos x="T6" y="T7"/>
                </a:cxn>
                <a:cxn ang="0">
                  <a:pos x="T8" y="T9"/>
                </a:cxn>
              </a:cxnLst>
              <a:rect l="0" t="0" r="r" b="b"/>
              <a:pathLst>
                <a:path w="1145" h="1152">
                  <a:moveTo>
                    <a:pt x="1145" y="7"/>
                  </a:moveTo>
                  <a:cubicBezTo>
                    <a:pt x="1144" y="5"/>
                    <a:pt x="1142" y="3"/>
                    <a:pt x="1141" y="0"/>
                  </a:cubicBezTo>
                  <a:lnTo>
                    <a:pt x="0" y="1142"/>
                  </a:lnTo>
                  <a:cubicBezTo>
                    <a:pt x="1" y="1146"/>
                    <a:pt x="2" y="1149"/>
                    <a:pt x="2" y="1152"/>
                  </a:cubicBezTo>
                  <a:lnTo>
                    <a:pt x="114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03"/>
            <p:cNvSpPr>
              <a:spLocks/>
            </p:cNvSpPr>
            <p:nvPr/>
          </p:nvSpPr>
          <p:spPr bwMode="auto">
            <a:xfrm>
              <a:off x="3707" y="2528"/>
              <a:ext cx="860" cy="863"/>
            </a:xfrm>
            <a:custGeom>
              <a:avLst/>
              <a:gdLst>
                <a:gd name="T0" fmla="*/ 356 w 363"/>
                <a:gd name="T1" fmla="*/ 19 h 364"/>
                <a:gd name="T2" fmla="*/ 363 w 363"/>
                <a:gd name="T3" fmla="*/ 0 h 364"/>
                <a:gd name="T4" fmla="*/ 0 w 363"/>
                <a:gd name="T5" fmla="*/ 364 h 364"/>
                <a:gd name="T6" fmla="*/ 18 w 363"/>
                <a:gd name="T7" fmla="*/ 357 h 364"/>
                <a:gd name="T8" fmla="*/ 356 w 363"/>
                <a:gd name="T9" fmla="*/ 19 h 364"/>
              </a:gdLst>
              <a:ahLst/>
              <a:cxnLst>
                <a:cxn ang="0">
                  <a:pos x="T0" y="T1"/>
                </a:cxn>
                <a:cxn ang="0">
                  <a:pos x="T2" y="T3"/>
                </a:cxn>
                <a:cxn ang="0">
                  <a:pos x="T4" y="T5"/>
                </a:cxn>
                <a:cxn ang="0">
                  <a:pos x="T6" y="T7"/>
                </a:cxn>
                <a:cxn ang="0">
                  <a:pos x="T8" y="T9"/>
                </a:cxn>
              </a:cxnLst>
              <a:rect l="0" t="0" r="r" b="b"/>
              <a:pathLst>
                <a:path w="363" h="364">
                  <a:moveTo>
                    <a:pt x="356" y="19"/>
                  </a:moveTo>
                  <a:cubicBezTo>
                    <a:pt x="358" y="13"/>
                    <a:pt x="361" y="6"/>
                    <a:pt x="363" y="0"/>
                  </a:cubicBezTo>
                  <a:lnTo>
                    <a:pt x="0" y="364"/>
                  </a:lnTo>
                  <a:cubicBezTo>
                    <a:pt x="6" y="362"/>
                    <a:pt x="12" y="359"/>
                    <a:pt x="18" y="357"/>
                  </a:cubicBezTo>
                  <a:lnTo>
                    <a:pt x="35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04"/>
            <p:cNvSpPr>
              <a:spLocks/>
            </p:cNvSpPr>
            <p:nvPr/>
          </p:nvSpPr>
          <p:spPr bwMode="auto">
            <a:xfrm>
              <a:off x="3927" y="2751"/>
              <a:ext cx="534" cy="531"/>
            </a:xfrm>
            <a:custGeom>
              <a:avLst/>
              <a:gdLst>
                <a:gd name="T0" fmla="*/ 205 w 225"/>
                <a:gd name="T1" fmla="*/ 31 h 224"/>
                <a:gd name="T2" fmla="*/ 225 w 225"/>
                <a:gd name="T3" fmla="*/ 0 h 224"/>
                <a:gd name="T4" fmla="*/ 0 w 225"/>
                <a:gd name="T5" fmla="*/ 224 h 224"/>
                <a:gd name="T6" fmla="*/ 31 w 225"/>
                <a:gd name="T7" fmla="*/ 205 h 224"/>
                <a:gd name="T8" fmla="*/ 205 w 225"/>
                <a:gd name="T9" fmla="*/ 31 h 224"/>
              </a:gdLst>
              <a:ahLst/>
              <a:cxnLst>
                <a:cxn ang="0">
                  <a:pos x="T0" y="T1"/>
                </a:cxn>
                <a:cxn ang="0">
                  <a:pos x="T2" y="T3"/>
                </a:cxn>
                <a:cxn ang="0">
                  <a:pos x="T4" y="T5"/>
                </a:cxn>
                <a:cxn ang="0">
                  <a:pos x="T6" y="T7"/>
                </a:cxn>
                <a:cxn ang="0">
                  <a:pos x="T8" y="T9"/>
                </a:cxn>
              </a:cxnLst>
              <a:rect l="0" t="0" r="r" b="b"/>
              <a:pathLst>
                <a:path w="225" h="224">
                  <a:moveTo>
                    <a:pt x="205" y="31"/>
                  </a:moveTo>
                  <a:cubicBezTo>
                    <a:pt x="212" y="21"/>
                    <a:pt x="218" y="10"/>
                    <a:pt x="225" y="0"/>
                  </a:cubicBezTo>
                  <a:lnTo>
                    <a:pt x="0" y="224"/>
                  </a:lnTo>
                  <a:cubicBezTo>
                    <a:pt x="11" y="218"/>
                    <a:pt x="21" y="212"/>
                    <a:pt x="31" y="205"/>
                  </a:cubicBezTo>
                  <a:lnTo>
                    <a:pt x="20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05"/>
            <p:cNvSpPr>
              <a:spLocks/>
            </p:cNvSpPr>
            <p:nvPr/>
          </p:nvSpPr>
          <p:spPr bwMode="auto">
            <a:xfrm>
              <a:off x="3537" y="2357"/>
              <a:ext cx="1087" cy="1089"/>
            </a:xfrm>
            <a:custGeom>
              <a:avLst/>
              <a:gdLst>
                <a:gd name="T0" fmla="*/ 454 w 459"/>
                <a:gd name="T1" fmla="*/ 16 h 459"/>
                <a:gd name="T2" fmla="*/ 459 w 459"/>
                <a:gd name="T3" fmla="*/ 0 h 459"/>
                <a:gd name="T4" fmla="*/ 0 w 459"/>
                <a:gd name="T5" fmla="*/ 459 h 459"/>
                <a:gd name="T6" fmla="*/ 16 w 459"/>
                <a:gd name="T7" fmla="*/ 455 h 459"/>
                <a:gd name="T8" fmla="*/ 454 w 459"/>
                <a:gd name="T9" fmla="*/ 16 h 459"/>
              </a:gdLst>
              <a:ahLst/>
              <a:cxnLst>
                <a:cxn ang="0">
                  <a:pos x="T0" y="T1"/>
                </a:cxn>
                <a:cxn ang="0">
                  <a:pos x="T2" y="T3"/>
                </a:cxn>
                <a:cxn ang="0">
                  <a:pos x="T4" y="T5"/>
                </a:cxn>
                <a:cxn ang="0">
                  <a:pos x="T6" y="T7"/>
                </a:cxn>
                <a:cxn ang="0">
                  <a:pos x="T8" y="T9"/>
                </a:cxn>
              </a:cxnLst>
              <a:rect l="0" t="0" r="r" b="b"/>
              <a:pathLst>
                <a:path w="459" h="459">
                  <a:moveTo>
                    <a:pt x="454" y="16"/>
                  </a:moveTo>
                  <a:cubicBezTo>
                    <a:pt x="456" y="11"/>
                    <a:pt x="457" y="5"/>
                    <a:pt x="459" y="0"/>
                  </a:cubicBezTo>
                  <a:lnTo>
                    <a:pt x="0" y="459"/>
                  </a:lnTo>
                  <a:cubicBezTo>
                    <a:pt x="6" y="458"/>
                    <a:pt x="11" y="456"/>
                    <a:pt x="16" y="455"/>
                  </a:cubicBezTo>
                  <a:lnTo>
                    <a:pt x="45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06"/>
            <p:cNvSpPr>
              <a:spLocks/>
            </p:cNvSpPr>
            <p:nvPr/>
          </p:nvSpPr>
          <p:spPr bwMode="auto">
            <a:xfrm>
              <a:off x="3392" y="2212"/>
              <a:ext cx="1263" cy="1264"/>
            </a:xfrm>
            <a:custGeom>
              <a:avLst/>
              <a:gdLst>
                <a:gd name="T0" fmla="*/ 530 w 533"/>
                <a:gd name="T1" fmla="*/ 14 h 533"/>
                <a:gd name="T2" fmla="*/ 533 w 533"/>
                <a:gd name="T3" fmla="*/ 0 h 533"/>
                <a:gd name="T4" fmla="*/ 0 w 533"/>
                <a:gd name="T5" fmla="*/ 533 h 533"/>
                <a:gd name="T6" fmla="*/ 14 w 533"/>
                <a:gd name="T7" fmla="*/ 531 h 533"/>
                <a:gd name="T8" fmla="*/ 530 w 533"/>
                <a:gd name="T9" fmla="*/ 14 h 533"/>
              </a:gdLst>
              <a:ahLst/>
              <a:cxnLst>
                <a:cxn ang="0">
                  <a:pos x="T0" y="T1"/>
                </a:cxn>
                <a:cxn ang="0">
                  <a:pos x="T2" y="T3"/>
                </a:cxn>
                <a:cxn ang="0">
                  <a:pos x="T4" y="T5"/>
                </a:cxn>
                <a:cxn ang="0">
                  <a:pos x="T6" y="T7"/>
                </a:cxn>
                <a:cxn ang="0">
                  <a:pos x="T8" y="T9"/>
                </a:cxn>
              </a:cxnLst>
              <a:rect l="0" t="0" r="r" b="b"/>
              <a:pathLst>
                <a:path w="533" h="533">
                  <a:moveTo>
                    <a:pt x="530" y="14"/>
                  </a:moveTo>
                  <a:cubicBezTo>
                    <a:pt x="531" y="9"/>
                    <a:pt x="532" y="5"/>
                    <a:pt x="533" y="0"/>
                  </a:cubicBezTo>
                  <a:lnTo>
                    <a:pt x="0" y="533"/>
                  </a:lnTo>
                  <a:cubicBezTo>
                    <a:pt x="5" y="533"/>
                    <a:pt x="9" y="532"/>
                    <a:pt x="14" y="531"/>
                  </a:cubicBezTo>
                  <a:lnTo>
                    <a:pt x="5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07"/>
            <p:cNvSpPr>
              <a:spLocks/>
            </p:cNvSpPr>
            <p:nvPr/>
          </p:nvSpPr>
          <p:spPr bwMode="auto">
            <a:xfrm>
              <a:off x="2932" y="3189"/>
              <a:ext cx="318" cy="295"/>
            </a:xfrm>
            <a:custGeom>
              <a:avLst/>
              <a:gdLst>
                <a:gd name="T0" fmla="*/ 134 w 134"/>
                <a:gd name="T1" fmla="*/ 0 h 124"/>
                <a:gd name="T2" fmla="*/ 118 w 134"/>
                <a:gd name="T3" fmla="*/ 5 h 124"/>
                <a:gd name="T4" fmla="*/ 0 w 134"/>
                <a:gd name="T5" fmla="*/ 123 h 124"/>
                <a:gd name="T6" fmla="*/ 10 w 134"/>
                <a:gd name="T7" fmla="*/ 124 h 124"/>
                <a:gd name="T8" fmla="*/ 134 w 134"/>
                <a:gd name="T9" fmla="*/ 0 h 124"/>
              </a:gdLst>
              <a:ahLst/>
              <a:cxnLst>
                <a:cxn ang="0">
                  <a:pos x="T0" y="T1"/>
                </a:cxn>
                <a:cxn ang="0">
                  <a:pos x="T2" y="T3"/>
                </a:cxn>
                <a:cxn ang="0">
                  <a:pos x="T4" y="T5"/>
                </a:cxn>
                <a:cxn ang="0">
                  <a:pos x="T6" y="T7"/>
                </a:cxn>
                <a:cxn ang="0">
                  <a:pos x="T8" y="T9"/>
                </a:cxn>
              </a:cxnLst>
              <a:rect l="0" t="0" r="r" b="b"/>
              <a:pathLst>
                <a:path w="134" h="124">
                  <a:moveTo>
                    <a:pt x="134" y="0"/>
                  </a:moveTo>
                  <a:cubicBezTo>
                    <a:pt x="129" y="2"/>
                    <a:pt x="123" y="4"/>
                    <a:pt x="118" y="5"/>
                  </a:cubicBezTo>
                  <a:lnTo>
                    <a:pt x="0" y="123"/>
                  </a:lnTo>
                  <a:cubicBezTo>
                    <a:pt x="3" y="124"/>
                    <a:pt x="7" y="124"/>
                    <a:pt x="10" y="124"/>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08"/>
            <p:cNvSpPr>
              <a:spLocks/>
            </p:cNvSpPr>
            <p:nvPr/>
          </p:nvSpPr>
          <p:spPr bwMode="auto">
            <a:xfrm>
              <a:off x="3034" y="3085"/>
              <a:ext cx="434" cy="410"/>
            </a:xfrm>
            <a:custGeom>
              <a:avLst/>
              <a:gdLst>
                <a:gd name="T0" fmla="*/ 183 w 183"/>
                <a:gd name="T1" fmla="*/ 0 h 173"/>
                <a:gd name="T2" fmla="*/ 156 w 183"/>
                <a:gd name="T3" fmla="*/ 16 h 173"/>
                <a:gd name="T4" fmla="*/ 0 w 183"/>
                <a:gd name="T5" fmla="*/ 172 h 173"/>
                <a:gd name="T6" fmla="*/ 11 w 183"/>
                <a:gd name="T7" fmla="*/ 173 h 173"/>
                <a:gd name="T8" fmla="*/ 183 w 183"/>
                <a:gd name="T9" fmla="*/ 0 h 173"/>
              </a:gdLst>
              <a:ahLst/>
              <a:cxnLst>
                <a:cxn ang="0">
                  <a:pos x="T0" y="T1"/>
                </a:cxn>
                <a:cxn ang="0">
                  <a:pos x="T2" y="T3"/>
                </a:cxn>
                <a:cxn ang="0">
                  <a:pos x="T4" y="T5"/>
                </a:cxn>
                <a:cxn ang="0">
                  <a:pos x="T6" y="T7"/>
                </a:cxn>
                <a:cxn ang="0">
                  <a:pos x="T8" y="T9"/>
                </a:cxn>
              </a:cxnLst>
              <a:rect l="0" t="0" r="r" b="b"/>
              <a:pathLst>
                <a:path w="183" h="173">
                  <a:moveTo>
                    <a:pt x="183" y="0"/>
                  </a:moveTo>
                  <a:cubicBezTo>
                    <a:pt x="174" y="6"/>
                    <a:pt x="165" y="11"/>
                    <a:pt x="156" y="16"/>
                  </a:cubicBezTo>
                  <a:lnTo>
                    <a:pt x="0" y="172"/>
                  </a:lnTo>
                  <a:cubicBezTo>
                    <a:pt x="4" y="172"/>
                    <a:pt x="7" y="172"/>
                    <a:pt x="11" y="17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309"/>
            <p:cNvSpPr>
              <a:spLocks/>
            </p:cNvSpPr>
            <p:nvPr/>
          </p:nvSpPr>
          <p:spPr bwMode="auto">
            <a:xfrm>
              <a:off x="3264" y="2084"/>
              <a:ext cx="1405" cy="1409"/>
            </a:xfrm>
            <a:custGeom>
              <a:avLst/>
              <a:gdLst>
                <a:gd name="T0" fmla="*/ 592 w 593"/>
                <a:gd name="T1" fmla="*/ 12 h 594"/>
                <a:gd name="T2" fmla="*/ 593 w 593"/>
                <a:gd name="T3" fmla="*/ 0 h 594"/>
                <a:gd name="T4" fmla="*/ 0 w 593"/>
                <a:gd name="T5" fmla="*/ 594 h 594"/>
                <a:gd name="T6" fmla="*/ 12 w 593"/>
                <a:gd name="T7" fmla="*/ 593 h 594"/>
                <a:gd name="T8" fmla="*/ 592 w 593"/>
                <a:gd name="T9" fmla="*/ 12 h 594"/>
              </a:gdLst>
              <a:ahLst/>
              <a:cxnLst>
                <a:cxn ang="0">
                  <a:pos x="T0" y="T1"/>
                </a:cxn>
                <a:cxn ang="0">
                  <a:pos x="T2" y="T3"/>
                </a:cxn>
                <a:cxn ang="0">
                  <a:pos x="T4" y="T5"/>
                </a:cxn>
                <a:cxn ang="0">
                  <a:pos x="T6" y="T7"/>
                </a:cxn>
                <a:cxn ang="0">
                  <a:pos x="T8" y="T9"/>
                </a:cxn>
              </a:cxnLst>
              <a:rect l="0" t="0" r="r" b="b"/>
              <a:pathLst>
                <a:path w="593" h="594">
                  <a:moveTo>
                    <a:pt x="592" y="12"/>
                  </a:moveTo>
                  <a:cubicBezTo>
                    <a:pt x="592" y="8"/>
                    <a:pt x="592" y="4"/>
                    <a:pt x="593" y="0"/>
                  </a:cubicBezTo>
                  <a:lnTo>
                    <a:pt x="0" y="594"/>
                  </a:lnTo>
                  <a:cubicBezTo>
                    <a:pt x="4" y="593"/>
                    <a:pt x="8" y="593"/>
                    <a:pt x="12" y="593"/>
                  </a:cubicBezTo>
                  <a:lnTo>
                    <a:pt x="59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310"/>
            <p:cNvSpPr>
              <a:spLocks/>
            </p:cNvSpPr>
            <p:nvPr/>
          </p:nvSpPr>
          <p:spPr bwMode="auto">
            <a:xfrm>
              <a:off x="2421" y="3187"/>
              <a:ext cx="142" cy="133"/>
            </a:xfrm>
            <a:custGeom>
              <a:avLst/>
              <a:gdLst>
                <a:gd name="T0" fmla="*/ 60 w 60"/>
                <a:gd name="T1" fmla="*/ 3 h 56"/>
                <a:gd name="T2" fmla="*/ 52 w 60"/>
                <a:gd name="T3" fmla="*/ 0 h 56"/>
                <a:gd name="T4" fmla="*/ 0 w 60"/>
                <a:gd name="T5" fmla="*/ 52 h 56"/>
                <a:gd name="T6" fmla="*/ 7 w 60"/>
                <a:gd name="T7" fmla="*/ 56 h 56"/>
                <a:gd name="T8" fmla="*/ 60 w 60"/>
                <a:gd name="T9" fmla="*/ 3 h 56"/>
              </a:gdLst>
              <a:ahLst/>
              <a:cxnLst>
                <a:cxn ang="0">
                  <a:pos x="T0" y="T1"/>
                </a:cxn>
                <a:cxn ang="0">
                  <a:pos x="T2" y="T3"/>
                </a:cxn>
                <a:cxn ang="0">
                  <a:pos x="T4" y="T5"/>
                </a:cxn>
                <a:cxn ang="0">
                  <a:pos x="T6" y="T7"/>
                </a:cxn>
                <a:cxn ang="0">
                  <a:pos x="T8" y="T9"/>
                </a:cxn>
              </a:cxnLst>
              <a:rect l="0" t="0" r="r" b="b"/>
              <a:pathLst>
                <a:path w="60" h="56">
                  <a:moveTo>
                    <a:pt x="60" y="3"/>
                  </a:moveTo>
                  <a:cubicBezTo>
                    <a:pt x="57" y="2"/>
                    <a:pt x="54" y="1"/>
                    <a:pt x="52" y="0"/>
                  </a:cubicBezTo>
                  <a:lnTo>
                    <a:pt x="0" y="52"/>
                  </a:lnTo>
                  <a:cubicBezTo>
                    <a:pt x="2" y="53"/>
                    <a:pt x="5" y="55"/>
                    <a:pt x="7" y="56"/>
                  </a:cubicBezTo>
                  <a:lnTo>
                    <a:pt x="6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311"/>
            <p:cNvSpPr>
              <a:spLocks/>
            </p:cNvSpPr>
            <p:nvPr/>
          </p:nvSpPr>
          <p:spPr bwMode="auto">
            <a:xfrm>
              <a:off x="3809" y="1857"/>
              <a:ext cx="860" cy="887"/>
            </a:xfrm>
            <a:custGeom>
              <a:avLst/>
              <a:gdLst>
                <a:gd name="T0" fmla="*/ 363 w 363"/>
                <a:gd name="T1" fmla="*/ 10 h 374"/>
                <a:gd name="T2" fmla="*/ 363 w 363"/>
                <a:gd name="T3" fmla="*/ 0 h 374"/>
                <a:gd name="T4" fmla="*/ 16 w 363"/>
                <a:gd name="T5" fmla="*/ 347 h 374"/>
                <a:gd name="T6" fmla="*/ 0 w 363"/>
                <a:gd name="T7" fmla="*/ 374 h 374"/>
                <a:gd name="T8" fmla="*/ 363 w 363"/>
                <a:gd name="T9" fmla="*/ 10 h 374"/>
              </a:gdLst>
              <a:ahLst/>
              <a:cxnLst>
                <a:cxn ang="0">
                  <a:pos x="T0" y="T1"/>
                </a:cxn>
                <a:cxn ang="0">
                  <a:pos x="T2" y="T3"/>
                </a:cxn>
                <a:cxn ang="0">
                  <a:pos x="T4" y="T5"/>
                </a:cxn>
                <a:cxn ang="0">
                  <a:pos x="T6" y="T7"/>
                </a:cxn>
                <a:cxn ang="0">
                  <a:pos x="T8" y="T9"/>
                </a:cxn>
              </a:cxnLst>
              <a:rect l="0" t="0" r="r" b="b"/>
              <a:pathLst>
                <a:path w="363" h="374">
                  <a:moveTo>
                    <a:pt x="363" y="10"/>
                  </a:moveTo>
                  <a:cubicBezTo>
                    <a:pt x="363" y="7"/>
                    <a:pt x="363" y="3"/>
                    <a:pt x="363" y="0"/>
                  </a:cubicBezTo>
                  <a:lnTo>
                    <a:pt x="16" y="347"/>
                  </a:lnTo>
                  <a:cubicBezTo>
                    <a:pt x="11" y="356"/>
                    <a:pt x="5" y="366"/>
                    <a:pt x="0" y="374"/>
                  </a:cubicBezTo>
                  <a:lnTo>
                    <a:pt x="36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12"/>
            <p:cNvSpPr>
              <a:spLocks/>
            </p:cNvSpPr>
            <p:nvPr/>
          </p:nvSpPr>
          <p:spPr bwMode="auto">
            <a:xfrm>
              <a:off x="2215" y="3073"/>
              <a:ext cx="116" cy="114"/>
            </a:xfrm>
            <a:custGeom>
              <a:avLst/>
              <a:gdLst>
                <a:gd name="T0" fmla="*/ 49 w 49"/>
                <a:gd name="T1" fmla="*/ 4 h 48"/>
                <a:gd name="T2" fmla="*/ 42 w 49"/>
                <a:gd name="T3" fmla="*/ 0 h 48"/>
                <a:gd name="T4" fmla="*/ 0 w 49"/>
                <a:gd name="T5" fmla="*/ 43 h 48"/>
                <a:gd name="T6" fmla="*/ 6 w 49"/>
                <a:gd name="T7" fmla="*/ 48 h 48"/>
                <a:gd name="T8" fmla="*/ 49 w 49"/>
                <a:gd name="T9" fmla="*/ 4 h 48"/>
              </a:gdLst>
              <a:ahLst/>
              <a:cxnLst>
                <a:cxn ang="0">
                  <a:pos x="T0" y="T1"/>
                </a:cxn>
                <a:cxn ang="0">
                  <a:pos x="T2" y="T3"/>
                </a:cxn>
                <a:cxn ang="0">
                  <a:pos x="T4" y="T5"/>
                </a:cxn>
                <a:cxn ang="0">
                  <a:pos x="T6" y="T7"/>
                </a:cxn>
                <a:cxn ang="0">
                  <a:pos x="T8" y="T9"/>
                </a:cxn>
              </a:cxnLst>
              <a:rect l="0" t="0" r="r" b="b"/>
              <a:pathLst>
                <a:path w="49" h="48">
                  <a:moveTo>
                    <a:pt x="49" y="4"/>
                  </a:moveTo>
                  <a:cubicBezTo>
                    <a:pt x="47" y="3"/>
                    <a:pt x="45" y="1"/>
                    <a:pt x="42" y="0"/>
                  </a:cubicBezTo>
                  <a:lnTo>
                    <a:pt x="0" y="43"/>
                  </a:lnTo>
                  <a:cubicBezTo>
                    <a:pt x="2" y="44"/>
                    <a:pt x="4" y="46"/>
                    <a:pt x="6" y="48"/>
                  </a:cubicBezTo>
                  <a:lnTo>
                    <a:pt x="4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313"/>
            <p:cNvSpPr>
              <a:spLocks/>
            </p:cNvSpPr>
            <p:nvPr/>
          </p:nvSpPr>
          <p:spPr bwMode="auto">
            <a:xfrm>
              <a:off x="3970" y="1565"/>
              <a:ext cx="652" cy="676"/>
            </a:xfrm>
            <a:custGeom>
              <a:avLst/>
              <a:gdLst>
                <a:gd name="T0" fmla="*/ 0 w 275"/>
                <a:gd name="T1" fmla="*/ 273 h 285"/>
                <a:gd name="T2" fmla="*/ 0 w 275"/>
                <a:gd name="T3" fmla="*/ 285 h 285"/>
                <a:gd name="T4" fmla="*/ 275 w 275"/>
                <a:gd name="T5" fmla="*/ 9 h 285"/>
                <a:gd name="T6" fmla="*/ 273 w 275"/>
                <a:gd name="T7" fmla="*/ 0 h 285"/>
                <a:gd name="T8" fmla="*/ 0 w 275"/>
                <a:gd name="T9" fmla="*/ 273 h 285"/>
              </a:gdLst>
              <a:ahLst/>
              <a:cxnLst>
                <a:cxn ang="0">
                  <a:pos x="T0" y="T1"/>
                </a:cxn>
                <a:cxn ang="0">
                  <a:pos x="T2" y="T3"/>
                </a:cxn>
                <a:cxn ang="0">
                  <a:pos x="T4" y="T5"/>
                </a:cxn>
                <a:cxn ang="0">
                  <a:pos x="T6" y="T7"/>
                </a:cxn>
                <a:cxn ang="0">
                  <a:pos x="T8" y="T9"/>
                </a:cxn>
              </a:cxnLst>
              <a:rect l="0" t="0" r="r" b="b"/>
              <a:pathLst>
                <a:path w="275" h="285">
                  <a:moveTo>
                    <a:pt x="0" y="273"/>
                  </a:moveTo>
                  <a:cubicBezTo>
                    <a:pt x="0" y="277"/>
                    <a:pt x="0" y="281"/>
                    <a:pt x="0" y="285"/>
                  </a:cubicBezTo>
                  <a:lnTo>
                    <a:pt x="275" y="9"/>
                  </a:lnTo>
                  <a:cubicBezTo>
                    <a:pt x="275" y="6"/>
                    <a:pt x="274" y="3"/>
                    <a:pt x="273" y="0"/>
                  </a:cubicBezTo>
                  <a:lnTo>
                    <a:pt x="0"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314"/>
            <p:cNvSpPr>
              <a:spLocks/>
            </p:cNvSpPr>
            <p:nvPr/>
          </p:nvSpPr>
          <p:spPr bwMode="auto">
            <a:xfrm>
              <a:off x="3968" y="1477"/>
              <a:ext cx="630" cy="648"/>
            </a:xfrm>
            <a:custGeom>
              <a:avLst/>
              <a:gdLst>
                <a:gd name="T0" fmla="*/ 0 w 266"/>
                <a:gd name="T1" fmla="*/ 263 h 273"/>
                <a:gd name="T2" fmla="*/ 1 w 266"/>
                <a:gd name="T3" fmla="*/ 273 h 273"/>
                <a:gd name="T4" fmla="*/ 266 w 266"/>
                <a:gd name="T5" fmla="*/ 8 h 273"/>
                <a:gd name="T6" fmla="*/ 263 w 266"/>
                <a:gd name="T7" fmla="*/ 0 h 273"/>
                <a:gd name="T8" fmla="*/ 0 w 266"/>
                <a:gd name="T9" fmla="*/ 263 h 273"/>
              </a:gdLst>
              <a:ahLst/>
              <a:cxnLst>
                <a:cxn ang="0">
                  <a:pos x="T0" y="T1"/>
                </a:cxn>
                <a:cxn ang="0">
                  <a:pos x="T2" y="T3"/>
                </a:cxn>
                <a:cxn ang="0">
                  <a:pos x="T4" y="T5"/>
                </a:cxn>
                <a:cxn ang="0">
                  <a:pos x="T6" y="T7"/>
                </a:cxn>
                <a:cxn ang="0">
                  <a:pos x="T8" y="T9"/>
                </a:cxn>
              </a:cxnLst>
              <a:rect l="0" t="0" r="r" b="b"/>
              <a:pathLst>
                <a:path w="266" h="273">
                  <a:moveTo>
                    <a:pt x="0" y="263"/>
                  </a:moveTo>
                  <a:cubicBezTo>
                    <a:pt x="0" y="266"/>
                    <a:pt x="1" y="270"/>
                    <a:pt x="1" y="273"/>
                  </a:cubicBezTo>
                  <a:lnTo>
                    <a:pt x="266" y="8"/>
                  </a:lnTo>
                  <a:cubicBezTo>
                    <a:pt x="265" y="6"/>
                    <a:pt x="264" y="3"/>
                    <a:pt x="263" y="0"/>
                  </a:cubicBezTo>
                  <a:lnTo>
                    <a:pt x="0"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315"/>
            <p:cNvSpPr>
              <a:spLocks/>
            </p:cNvSpPr>
            <p:nvPr/>
          </p:nvSpPr>
          <p:spPr bwMode="auto">
            <a:xfrm>
              <a:off x="3954" y="1655"/>
              <a:ext cx="689" cy="716"/>
            </a:xfrm>
            <a:custGeom>
              <a:avLst/>
              <a:gdLst>
                <a:gd name="T0" fmla="*/ 0 w 291"/>
                <a:gd name="T1" fmla="*/ 302 h 302"/>
                <a:gd name="T2" fmla="*/ 291 w 291"/>
                <a:gd name="T3" fmla="*/ 10 h 302"/>
                <a:gd name="T4" fmla="*/ 290 w 291"/>
                <a:gd name="T5" fmla="*/ 5 h 302"/>
                <a:gd name="T6" fmla="*/ 289 w 291"/>
                <a:gd name="T7" fmla="*/ 0 h 302"/>
                <a:gd name="T8" fmla="*/ 2 w 291"/>
                <a:gd name="T9" fmla="*/ 288 h 302"/>
                <a:gd name="T10" fmla="*/ 0 w 291"/>
                <a:gd name="T11" fmla="*/ 302 h 302"/>
              </a:gdLst>
              <a:ahLst/>
              <a:cxnLst>
                <a:cxn ang="0">
                  <a:pos x="T0" y="T1"/>
                </a:cxn>
                <a:cxn ang="0">
                  <a:pos x="T2" y="T3"/>
                </a:cxn>
                <a:cxn ang="0">
                  <a:pos x="T4" y="T5"/>
                </a:cxn>
                <a:cxn ang="0">
                  <a:pos x="T6" y="T7"/>
                </a:cxn>
                <a:cxn ang="0">
                  <a:pos x="T8" y="T9"/>
                </a:cxn>
                <a:cxn ang="0">
                  <a:pos x="T10" y="T11"/>
                </a:cxn>
              </a:cxnLst>
              <a:rect l="0" t="0" r="r" b="b"/>
              <a:pathLst>
                <a:path w="291" h="302">
                  <a:moveTo>
                    <a:pt x="0" y="302"/>
                  </a:moveTo>
                  <a:lnTo>
                    <a:pt x="291" y="10"/>
                  </a:lnTo>
                  <a:cubicBezTo>
                    <a:pt x="291" y="8"/>
                    <a:pt x="291" y="7"/>
                    <a:pt x="290" y="5"/>
                  </a:cubicBezTo>
                  <a:cubicBezTo>
                    <a:pt x="290" y="3"/>
                    <a:pt x="290" y="2"/>
                    <a:pt x="289" y="0"/>
                  </a:cubicBezTo>
                  <a:lnTo>
                    <a:pt x="2" y="288"/>
                  </a:lnTo>
                  <a:cubicBezTo>
                    <a:pt x="2" y="293"/>
                    <a:pt x="1" y="297"/>
                    <a:pt x="0" y="3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316"/>
            <p:cNvSpPr>
              <a:spLocks/>
            </p:cNvSpPr>
            <p:nvPr/>
          </p:nvSpPr>
          <p:spPr bwMode="auto">
            <a:xfrm>
              <a:off x="1824" y="619"/>
              <a:ext cx="2715" cy="2736"/>
            </a:xfrm>
            <a:custGeom>
              <a:avLst/>
              <a:gdLst>
                <a:gd name="T0" fmla="*/ 1146 w 1146"/>
                <a:gd name="T1" fmla="*/ 9 h 1154"/>
                <a:gd name="T2" fmla="*/ 1144 w 1146"/>
                <a:gd name="T3" fmla="*/ 0 h 1154"/>
                <a:gd name="T4" fmla="*/ 0 w 1146"/>
                <a:gd name="T5" fmla="*/ 1146 h 1154"/>
                <a:gd name="T6" fmla="*/ 4 w 1146"/>
                <a:gd name="T7" fmla="*/ 1154 h 1154"/>
                <a:gd name="T8" fmla="*/ 1146 w 1146"/>
                <a:gd name="T9" fmla="*/ 9 h 1154"/>
              </a:gdLst>
              <a:ahLst/>
              <a:cxnLst>
                <a:cxn ang="0">
                  <a:pos x="T0" y="T1"/>
                </a:cxn>
                <a:cxn ang="0">
                  <a:pos x="T2" y="T3"/>
                </a:cxn>
                <a:cxn ang="0">
                  <a:pos x="T4" y="T5"/>
                </a:cxn>
                <a:cxn ang="0">
                  <a:pos x="T6" y="T7"/>
                </a:cxn>
                <a:cxn ang="0">
                  <a:pos x="T8" y="T9"/>
                </a:cxn>
              </a:cxnLst>
              <a:rect l="0" t="0" r="r" b="b"/>
              <a:pathLst>
                <a:path w="1146" h="1154">
                  <a:moveTo>
                    <a:pt x="1146" y="9"/>
                  </a:moveTo>
                  <a:cubicBezTo>
                    <a:pt x="1146" y="6"/>
                    <a:pt x="1145" y="3"/>
                    <a:pt x="1144" y="0"/>
                  </a:cubicBezTo>
                  <a:lnTo>
                    <a:pt x="0" y="1146"/>
                  </a:lnTo>
                  <a:cubicBezTo>
                    <a:pt x="1" y="1149"/>
                    <a:pt x="2" y="1151"/>
                    <a:pt x="4" y="1154"/>
                  </a:cubicBezTo>
                  <a:lnTo>
                    <a:pt x="114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317"/>
            <p:cNvSpPr>
              <a:spLocks/>
            </p:cNvSpPr>
            <p:nvPr/>
          </p:nvSpPr>
          <p:spPr bwMode="auto">
            <a:xfrm>
              <a:off x="1873" y="721"/>
              <a:ext cx="2673" cy="2689"/>
            </a:xfrm>
            <a:custGeom>
              <a:avLst/>
              <a:gdLst>
                <a:gd name="T0" fmla="*/ 1128 w 1128"/>
                <a:gd name="T1" fmla="*/ 12 h 1134"/>
                <a:gd name="T2" fmla="*/ 1128 w 1128"/>
                <a:gd name="T3" fmla="*/ 0 h 1134"/>
                <a:gd name="T4" fmla="*/ 0 w 1128"/>
                <a:gd name="T5" fmla="*/ 1130 h 1134"/>
                <a:gd name="T6" fmla="*/ 7 w 1128"/>
                <a:gd name="T7" fmla="*/ 1134 h 1134"/>
                <a:gd name="T8" fmla="*/ 1128 w 1128"/>
                <a:gd name="T9" fmla="*/ 12 h 1134"/>
              </a:gdLst>
              <a:ahLst/>
              <a:cxnLst>
                <a:cxn ang="0">
                  <a:pos x="T0" y="T1"/>
                </a:cxn>
                <a:cxn ang="0">
                  <a:pos x="T2" y="T3"/>
                </a:cxn>
                <a:cxn ang="0">
                  <a:pos x="T4" y="T5"/>
                </a:cxn>
                <a:cxn ang="0">
                  <a:pos x="T6" y="T7"/>
                </a:cxn>
                <a:cxn ang="0">
                  <a:pos x="T8" y="T9"/>
                </a:cxn>
              </a:cxnLst>
              <a:rect l="0" t="0" r="r" b="b"/>
              <a:pathLst>
                <a:path w="1128" h="1134">
                  <a:moveTo>
                    <a:pt x="1128" y="12"/>
                  </a:moveTo>
                  <a:cubicBezTo>
                    <a:pt x="1128" y="8"/>
                    <a:pt x="1128" y="4"/>
                    <a:pt x="1128" y="0"/>
                  </a:cubicBezTo>
                  <a:lnTo>
                    <a:pt x="0" y="1130"/>
                  </a:lnTo>
                  <a:cubicBezTo>
                    <a:pt x="2" y="1132"/>
                    <a:pt x="5" y="1133"/>
                    <a:pt x="7" y="1134"/>
                  </a:cubicBezTo>
                  <a:lnTo>
                    <a:pt x="112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318"/>
            <p:cNvSpPr>
              <a:spLocks/>
            </p:cNvSpPr>
            <p:nvPr/>
          </p:nvSpPr>
          <p:spPr bwMode="auto">
            <a:xfrm>
              <a:off x="3913" y="1752"/>
              <a:ext cx="747" cy="773"/>
            </a:xfrm>
            <a:custGeom>
              <a:avLst/>
              <a:gdLst>
                <a:gd name="T0" fmla="*/ 5 w 315"/>
                <a:gd name="T1" fmla="*/ 309 h 326"/>
                <a:gd name="T2" fmla="*/ 0 w 315"/>
                <a:gd name="T3" fmla="*/ 326 h 326"/>
                <a:gd name="T4" fmla="*/ 315 w 315"/>
                <a:gd name="T5" fmla="*/ 10 h 326"/>
                <a:gd name="T6" fmla="*/ 314 w 315"/>
                <a:gd name="T7" fmla="*/ 0 h 326"/>
                <a:gd name="T8" fmla="*/ 5 w 315"/>
                <a:gd name="T9" fmla="*/ 309 h 326"/>
              </a:gdLst>
              <a:ahLst/>
              <a:cxnLst>
                <a:cxn ang="0">
                  <a:pos x="T0" y="T1"/>
                </a:cxn>
                <a:cxn ang="0">
                  <a:pos x="T2" y="T3"/>
                </a:cxn>
                <a:cxn ang="0">
                  <a:pos x="T4" y="T5"/>
                </a:cxn>
                <a:cxn ang="0">
                  <a:pos x="T6" y="T7"/>
                </a:cxn>
                <a:cxn ang="0">
                  <a:pos x="T8" y="T9"/>
                </a:cxn>
              </a:cxnLst>
              <a:rect l="0" t="0" r="r" b="b"/>
              <a:pathLst>
                <a:path w="315" h="326">
                  <a:moveTo>
                    <a:pt x="5" y="309"/>
                  </a:moveTo>
                  <a:cubicBezTo>
                    <a:pt x="4" y="315"/>
                    <a:pt x="2" y="320"/>
                    <a:pt x="0" y="326"/>
                  </a:cubicBezTo>
                  <a:lnTo>
                    <a:pt x="315" y="10"/>
                  </a:lnTo>
                  <a:cubicBezTo>
                    <a:pt x="315" y="7"/>
                    <a:pt x="314" y="4"/>
                    <a:pt x="314" y="0"/>
                  </a:cubicBezTo>
                  <a:lnTo>
                    <a:pt x="5"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319"/>
            <p:cNvSpPr>
              <a:spLocks/>
            </p:cNvSpPr>
            <p:nvPr/>
          </p:nvSpPr>
          <p:spPr bwMode="auto">
            <a:xfrm>
              <a:off x="3956" y="1394"/>
              <a:ext cx="611" cy="629"/>
            </a:xfrm>
            <a:custGeom>
              <a:avLst/>
              <a:gdLst>
                <a:gd name="T0" fmla="*/ 0 w 258"/>
                <a:gd name="T1" fmla="*/ 255 h 265"/>
                <a:gd name="T2" fmla="*/ 2 w 258"/>
                <a:gd name="T3" fmla="*/ 265 h 265"/>
                <a:gd name="T4" fmla="*/ 258 w 258"/>
                <a:gd name="T5" fmla="*/ 8 h 265"/>
                <a:gd name="T6" fmla="*/ 255 w 258"/>
                <a:gd name="T7" fmla="*/ 0 h 265"/>
                <a:gd name="T8" fmla="*/ 0 w 258"/>
                <a:gd name="T9" fmla="*/ 255 h 265"/>
              </a:gdLst>
              <a:ahLst/>
              <a:cxnLst>
                <a:cxn ang="0">
                  <a:pos x="T0" y="T1"/>
                </a:cxn>
                <a:cxn ang="0">
                  <a:pos x="T2" y="T3"/>
                </a:cxn>
                <a:cxn ang="0">
                  <a:pos x="T4" y="T5"/>
                </a:cxn>
                <a:cxn ang="0">
                  <a:pos x="T6" y="T7"/>
                </a:cxn>
                <a:cxn ang="0">
                  <a:pos x="T8" y="T9"/>
                </a:cxn>
              </a:cxnLst>
              <a:rect l="0" t="0" r="r" b="b"/>
              <a:pathLst>
                <a:path w="258" h="265">
                  <a:moveTo>
                    <a:pt x="0" y="255"/>
                  </a:moveTo>
                  <a:cubicBezTo>
                    <a:pt x="0" y="258"/>
                    <a:pt x="1" y="261"/>
                    <a:pt x="2" y="265"/>
                  </a:cubicBezTo>
                  <a:lnTo>
                    <a:pt x="258" y="8"/>
                  </a:lnTo>
                  <a:cubicBezTo>
                    <a:pt x="257" y="5"/>
                    <a:pt x="256" y="3"/>
                    <a:pt x="255" y="0"/>
                  </a:cubicBezTo>
                  <a:lnTo>
                    <a:pt x="0"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320"/>
            <p:cNvSpPr>
              <a:spLocks/>
            </p:cNvSpPr>
            <p:nvPr/>
          </p:nvSpPr>
          <p:spPr bwMode="auto">
            <a:xfrm>
              <a:off x="3795" y="1034"/>
              <a:ext cx="566" cy="571"/>
            </a:xfrm>
            <a:custGeom>
              <a:avLst/>
              <a:gdLst>
                <a:gd name="T0" fmla="*/ 0 w 239"/>
                <a:gd name="T1" fmla="*/ 234 h 241"/>
                <a:gd name="T2" fmla="*/ 4 w 239"/>
                <a:gd name="T3" fmla="*/ 241 h 241"/>
                <a:gd name="T4" fmla="*/ 239 w 239"/>
                <a:gd name="T5" fmla="*/ 6 h 241"/>
                <a:gd name="T6" fmla="*/ 234 w 239"/>
                <a:gd name="T7" fmla="*/ 0 h 241"/>
                <a:gd name="T8" fmla="*/ 0 w 239"/>
                <a:gd name="T9" fmla="*/ 234 h 241"/>
              </a:gdLst>
              <a:ahLst/>
              <a:cxnLst>
                <a:cxn ang="0">
                  <a:pos x="T0" y="T1"/>
                </a:cxn>
                <a:cxn ang="0">
                  <a:pos x="T2" y="T3"/>
                </a:cxn>
                <a:cxn ang="0">
                  <a:pos x="T4" y="T5"/>
                </a:cxn>
                <a:cxn ang="0">
                  <a:pos x="T6" y="T7"/>
                </a:cxn>
                <a:cxn ang="0">
                  <a:pos x="T8" y="T9"/>
                </a:cxn>
              </a:cxnLst>
              <a:rect l="0" t="0" r="r" b="b"/>
              <a:pathLst>
                <a:path w="239" h="241">
                  <a:moveTo>
                    <a:pt x="0" y="234"/>
                  </a:moveTo>
                  <a:cubicBezTo>
                    <a:pt x="2" y="236"/>
                    <a:pt x="3" y="239"/>
                    <a:pt x="4" y="241"/>
                  </a:cubicBezTo>
                  <a:lnTo>
                    <a:pt x="239" y="6"/>
                  </a:lnTo>
                  <a:cubicBezTo>
                    <a:pt x="237" y="4"/>
                    <a:pt x="236" y="2"/>
                    <a:pt x="234" y="0"/>
                  </a:cubicBez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21"/>
            <p:cNvSpPr>
              <a:spLocks/>
            </p:cNvSpPr>
            <p:nvPr/>
          </p:nvSpPr>
          <p:spPr bwMode="auto">
            <a:xfrm>
              <a:off x="3875" y="1167"/>
              <a:ext cx="578" cy="588"/>
            </a:xfrm>
            <a:custGeom>
              <a:avLst/>
              <a:gdLst>
                <a:gd name="T0" fmla="*/ 0 w 244"/>
                <a:gd name="T1" fmla="*/ 240 h 248"/>
                <a:gd name="T2" fmla="*/ 4 w 244"/>
                <a:gd name="T3" fmla="*/ 248 h 248"/>
                <a:gd name="T4" fmla="*/ 244 w 244"/>
                <a:gd name="T5" fmla="*/ 7 h 248"/>
                <a:gd name="T6" fmla="*/ 240 w 244"/>
                <a:gd name="T7" fmla="*/ 0 h 248"/>
                <a:gd name="T8" fmla="*/ 0 w 244"/>
                <a:gd name="T9" fmla="*/ 240 h 248"/>
              </a:gdLst>
              <a:ahLst/>
              <a:cxnLst>
                <a:cxn ang="0">
                  <a:pos x="T0" y="T1"/>
                </a:cxn>
                <a:cxn ang="0">
                  <a:pos x="T2" y="T3"/>
                </a:cxn>
                <a:cxn ang="0">
                  <a:pos x="T4" y="T5"/>
                </a:cxn>
                <a:cxn ang="0">
                  <a:pos x="T6" y="T7"/>
                </a:cxn>
                <a:cxn ang="0">
                  <a:pos x="T8" y="T9"/>
                </a:cxn>
              </a:cxnLst>
              <a:rect l="0" t="0" r="r" b="b"/>
              <a:pathLst>
                <a:path w="244" h="248">
                  <a:moveTo>
                    <a:pt x="0" y="240"/>
                  </a:moveTo>
                  <a:cubicBezTo>
                    <a:pt x="1" y="243"/>
                    <a:pt x="3" y="245"/>
                    <a:pt x="4" y="248"/>
                  </a:cubicBezTo>
                  <a:lnTo>
                    <a:pt x="244" y="7"/>
                  </a:lnTo>
                  <a:cubicBezTo>
                    <a:pt x="243" y="5"/>
                    <a:pt x="241" y="3"/>
                    <a:pt x="240" y="0"/>
                  </a:cubicBez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22"/>
            <p:cNvSpPr>
              <a:spLocks/>
            </p:cNvSpPr>
            <p:nvPr/>
          </p:nvSpPr>
          <p:spPr bwMode="auto">
            <a:xfrm>
              <a:off x="3837" y="1098"/>
              <a:ext cx="571" cy="578"/>
            </a:xfrm>
            <a:custGeom>
              <a:avLst/>
              <a:gdLst>
                <a:gd name="T0" fmla="*/ 0 w 241"/>
                <a:gd name="T1" fmla="*/ 237 h 244"/>
                <a:gd name="T2" fmla="*/ 4 w 241"/>
                <a:gd name="T3" fmla="*/ 244 h 244"/>
                <a:gd name="T4" fmla="*/ 241 w 241"/>
                <a:gd name="T5" fmla="*/ 7 h 244"/>
                <a:gd name="T6" fmla="*/ 237 w 241"/>
                <a:gd name="T7" fmla="*/ 0 h 244"/>
                <a:gd name="T8" fmla="*/ 0 w 241"/>
                <a:gd name="T9" fmla="*/ 237 h 244"/>
              </a:gdLst>
              <a:ahLst/>
              <a:cxnLst>
                <a:cxn ang="0">
                  <a:pos x="T0" y="T1"/>
                </a:cxn>
                <a:cxn ang="0">
                  <a:pos x="T2" y="T3"/>
                </a:cxn>
                <a:cxn ang="0">
                  <a:pos x="T4" y="T5"/>
                </a:cxn>
                <a:cxn ang="0">
                  <a:pos x="T6" y="T7"/>
                </a:cxn>
                <a:cxn ang="0">
                  <a:pos x="T8" y="T9"/>
                </a:cxn>
              </a:cxnLst>
              <a:rect l="0" t="0" r="r" b="b"/>
              <a:pathLst>
                <a:path w="241" h="244">
                  <a:moveTo>
                    <a:pt x="0" y="237"/>
                  </a:moveTo>
                  <a:cubicBezTo>
                    <a:pt x="2" y="239"/>
                    <a:pt x="3" y="242"/>
                    <a:pt x="4" y="244"/>
                  </a:cubicBezTo>
                  <a:lnTo>
                    <a:pt x="241" y="7"/>
                  </a:lnTo>
                  <a:cubicBezTo>
                    <a:pt x="240" y="5"/>
                    <a:pt x="238" y="3"/>
                    <a:pt x="237" y="0"/>
                  </a:cubicBezTo>
                  <a:lnTo>
                    <a:pt x="0"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323"/>
            <p:cNvSpPr>
              <a:spLocks/>
            </p:cNvSpPr>
            <p:nvPr/>
          </p:nvSpPr>
          <p:spPr bwMode="auto">
            <a:xfrm>
              <a:off x="3935" y="1316"/>
              <a:ext cx="597" cy="609"/>
            </a:xfrm>
            <a:custGeom>
              <a:avLst/>
              <a:gdLst>
                <a:gd name="T0" fmla="*/ 0 w 252"/>
                <a:gd name="T1" fmla="*/ 248 h 257"/>
                <a:gd name="T2" fmla="*/ 3 w 252"/>
                <a:gd name="T3" fmla="*/ 257 h 257"/>
                <a:gd name="T4" fmla="*/ 252 w 252"/>
                <a:gd name="T5" fmla="*/ 7 h 257"/>
                <a:gd name="T6" fmla="*/ 249 w 252"/>
                <a:gd name="T7" fmla="*/ 0 h 257"/>
                <a:gd name="T8" fmla="*/ 0 w 252"/>
                <a:gd name="T9" fmla="*/ 248 h 257"/>
              </a:gdLst>
              <a:ahLst/>
              <a:cxnLst>
                <a:cxn ang="0">
                  <a:pos x="T0" y="T1"/>
                </a:cxn>
                <a:cxn ang="0">
                  <a:pos x="T2" y="T3"/>
                </a:cxn>
                <a:cxn ang="0">
                  <a:pos x="T4" y="T5"/>
                </a:cxn>
                <a:cxn ang="0">
                  <a:pos x="T6" y="T7"/>
                </a:cxn>
                <a:cxn ang="0">
                  <a:pos x="T8" y="T9"/>
                </a:cxn>
              </a:cxnLst>
              <a:rect l="0" t="0" r="r" b="b"/>
              <a:pathLst>
                <a:path w="252" h="257">
                  <a:moveTo>
                    <a:pt x="0" y="248"/>
                  </a:moveTo>
                  <a:cubicBezTo>
                    <a:pt x="1" y="251"/>
                    <a:pt x="2" y="254"/>
                    <a:pt x="3" y="257"/>
                  </a:cubicBezTo>
                  <a:lnTo>
                    <a:pt x="252" y="7"/>
                  </a:lnTo>
                  <a:cubicBezTo>
                    <a:pt x="251" y="5"/>
                    <a:pt x="250" y="2"/>
                    <a:pt x="249" y="0"/>
                  </a:cubicBez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324"/>
            <p:cNvSpPr>
              <a:spLocks/>
            </p:cNvSpPr>
            <p:nvPr/>
          </p:nvSpPr>
          <p:spPr bwMode="auto">
            <a:xfrm>
              <a:off x="3909" y="1240"/>
              <a:ext cx="585" cy="598"/>
            </a:xfrm>
            <a:custGeom>
              <a:avLst/>
              <a:gdLst>
                <a:gd name="T0" fmla="*/ 0 w 247"/>
                <a:gd name="T1" fmla="*/ 243 h 252"/>
                <a:gd name="T2" fmla="*/ 3 w 247"/>
                <a:gd name="T3" fmla="*/ 252 h 252"/>
                <a:gd name="T4" fmla="*/ 247 w 247"/>
                <a:gd name="T5" fmla="*/ 7 h 252"/>
                <a:gd name="T6" fmla="*/ 243 w 247"/>
                <a:gd name="T7" fmla="*/ 0 h 252"/>
                <a:gd name="T8" fmla="*/ 0 w 247"/>
                <a:gd name="T9" fmla="*/ 243 h 252"/>
              </a:gdLst>
              <a:ahLst/>
              <a:cxnLst>
                <a:cxn ang="0">
                  <a:pos x="T0" y="T1"/>
                </a:cxn>
                <a:cxn ang="0">
                  <a:pos x="T2" y="T3"/>
                </a:cxn>
                <a:cxn ang="0">
                  <a:pos x="T4" y="T5"/>
                </a:cxn>
                <a:cxn ang="0">
                  <a:pos x="T6" y="T7"/>
                </a:cxn>
                <a:cxn ang="0">
                  <a:pos x="T8" y="T9"/>
                </a:cxn>
              </a:cxnLst>
              <a:rect l="0" t="0" r="r" b="b"/>
              <a:pathLst>
                <a:path w="247" h="252">
                  <a:moveTo>
                    <a:pt x="0" y="243"/>
                  </a:moveTo>
                  <a:cubicBezTo>
                    <a:pt x="1" y="246"/>
                    <a:pt x="2" y="249"/>
                    <a:pt x="3" y="252"/>
                  </a:cubicBezTo>
                  <a:lnTo>
                    <a:pt x="247" y="7"/>
                  </a:lnTo>
                  <a:cubicBezTo>
                    <a:pt x="246" y="5"/>
                    <a:pt x="245" y="2"/>
                    <a:pt x="243" y="0"/>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0" name="Grafikk 9">
            <a:extLst>
              <a:ext uri="{FF2B5EF4-FFF2-40B4-BE49-F238E27FC236}">
                <a16:creationId xmlns:a16="http://schemas.microsoft.com/office/drawing/2014/main" id="{6CAEA097-8E2E-6649-9431-F8FE21DF405D}"/>
              </a:ext>
            </a:extLst>
          </p:cNvPr>
          <p:cNvPicPr>
            <a:picLocks noChangeAspect="1"/>
          </p:cNvPicPr>
          <p:nvPr userDrawn="1"/>
        </p:nvPicPr>
        <p:blipFill>
          <a:blip r:embed="rId74" cstate="print">
            <a:extLst>
              <a:ext uri="{28A0092B-C50C-407E-A947-70E740481C1C}">
                <a14:useLocalDpi xmlns:a14="http://schemas.microsoft.com/office/drawing/2010/main" val="0"/>
              </a:ext>
              <a:ext uri="{96DAC541-7B7A-43D3-8B79-37D633B846F1}">
                <asvg:svgBlip xmlns:asvg="http://schemas.microsoft.com/office/drawing/2016/SVG/main" r:embed="rId75"/>
              </a:ext>
            </a:extLst>
          </a:blip>
          <a:stretch>
            <a:fillRect/>
          </a:stretch>
        </p:blipFill>
        <p:spPr>
          <a:xfrm>
            <a:off x="10451429" y="6271064"/>
            <a:ext cx="1237527" cy="337508"/>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701" r:id="rId1"/>
    <p:sldLayoutId id="2147483799" r:id="rId2"/>
    <p:sldLayoutId id="2147483796" r:id="rId3"/>
    <p:sldLayoutId id="2147483727" r:id="rId4"/>
    <p:sldLayoutId id="2147483729" r:id="rId5"/>
    <p:sldLayoutId id="2147483730" r:id="rId6"/>
    <p:sldLayoutId id="2147483728" r:id="rId7"/>
    <p:sldLayoutId id="2147483731" r:id="rId8"/>
    <p:sldLayoutId id="2147483732" r:id="rId9"/>
    <p:sldLayoutId id="2147483743" r:id="rId10"/>
    <p:sldLayoutId id="2147483726" r:id="rId11"/>
    <p:sldLayoutId id="2147483774" r:id="rId12"/>
    <p:sldLayoutId id="2147483775" r:id="rId13"/>
    <p:sldLayoutId id="2147483776" r:id="rId14"/>
    <p:sldLayoutId id="2147483800" r:id="rId15"/>
    <p:sldLayoutId id="2147483755" r:id="rId16"/>
    <p:sldLayoutId id="2147483770" r:id="rId17"/>
    <p:sldLayoutId id="2147483771" r:id="rId18"/>
    <p:sldLayoutId id="2147483801" r:id="rId19"/>
    <p:sldLayoutId id="2147483780" r:id="rId20"/>
    <p:sldLayoutId id="2147483781" r:id="rId21"/>
    <p:sldLayoutId id="2147483782" r:id="rId22"/>
    <p:sldLayoutId id="2147483802" r:id="rId23"/>
    <p:sldLayoutId id="2147483777" r:id="rId24"/>
    <p:sldLayoutId id="2147483778" r:id="rId25"/>
    <p:sldLayoutId id="2147483779" r:id="rId26"/>
    <p:sldLayoutId id="2147483803" r:id="rId27"/>
    <p:sldLayoutId id="2147483703" r:id="rId28"/>
    <p:sldLayoutId id="2147483749" r:id="rId29"/>
    <p:sldLayoutId id="2147483704" r:id="rId30"/>
    <p:sldLayoutId id="2147483750" r:id="rId31"/>
    <p:sldLayoutId id="2147483705" r:id="rId32"/>
    <p:sldLayoutId id="2147483751" r:id="rId33"/>
    <p:sldLayoutId id="2147483707" r:id="rId34"/>
    <p:sldLayoutId id="2147483797" r:id="rId35"/>
    <p:sldLayoutId id="2147483798" r:id="rId36"/>
    <p:sldLayoutId id="2147483784" r:id="rId37"/>
    <p:sldLayoutId id="2147483785" r:id="rId38"/>
    <p:sldLayoutId id="2147483786" r:id="rId39"/>
    <p:sldLayoutId id="2147483787" r:id="rId40"/>
    <p:sldLayoutId id="2147483788" r:id="rId41"/>
    <p:sldLayoutId id="2147483789" r:id="rId42"/>
    <p:sldLayoutId id="2147483790" r:id="rId43"/>
    <p:sldLayoutId id="2147483791" r:id="rId44"/>
    <p:sldLayoutId id="2147483792" r:id="rId45"/>
    <p:sldLayoutId id="2147483793" r:id="rId46"/>
    <p:sldLayoutId id="2147483794" r:id="rId47"/>
    <p:sldLayoutId id="2147483795" r:id="rId48"/>
    <p:sldLayoutId id="2147483733" r:id="rId49"/>
    <p:sldLayoutId id="2147483747" r:id="rId50"/>
    <p:sldLayoutId id="2147483748" r:id="rId51"/>
    <p:sldLayoutId id="2147483783" r:id="rId52"/>
    <p:sldLayoutId id="2147483765" r:id="rId53"/>
    <p:sldLayoutId id="2147483764" r:id="rId54"/>
    <p:sldLayoutId id="2147483725" r:id="rId55"/>
    <p:sldLayoutId id="2147483746" r:id="rId56"/>
    <p:sldLayoutId id="2147483766" r:id="rId57"/>
    <p:sldLayoutId id="2147483767" r:id="rId58"/>
    <p:sldLayoutId id="2147483804" r:id="rId59"/>
    <p:sldLayoutId id="2147483772" r:id="rId60"/>
    <p:sldLayoutId id="2147483773" r:id="rId61"/>
    <p:sldLayoutId id="2147483719" r:id="rId62"/>
    <p:sldLayoutId id="2147483805" r:id="rId63"/>
    <p:sldLayoutId id="2147483744" r:id="rId64"/>
    <p:sldLayoutId id="2147483745" r:id="rId65"/>
    <p:sldLayoutId id="2147483768" r:id="rId66"/>
    <p:sldLayoutId id="2147483769" r:id="rId67"/>
    <p:sldLayoutId id="2147483806" r:id="rId68"/>
    <p:sldLayoutId id="2147483807" r:id="rId69"/>
    <p:sldLayoutId id="2147483808" r:id="rId70"/>
    <p:sldLayoutId id="2147483660" r:id="rId7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338" userDrawn="1">
          <p15:clr>
            <a:srgbClr val="F26B43"/>
          </p15:clr>
        </p15:guide>
        <p15:guide id="3" pos="7331" userDrawn="1">
          <p15:clr>
            <a:srgbClr val="F26B43"/>
          </p15:clr>
        </p15:guide>
        <p15:guide id="5" orient="horz" pos="3748" userDrawn="1">
          <p15:clr>
            <a:srgbClr val="F26B43"/>
          </p15:clr>
        </p15:guide>
        <p15:guide id="6" orient="horz" pos="1082" userDrawn="1">
          <p15:clr>
            <a:srgbClr val="F26B43"/>
          </p15:clr>
        </p15:guide>
        <p15:guide id="7" orient="horz" pos="720" userDrawn="1">
          <p15:clr>
            <a:srgbClr val="F26B43"/>
          </p15:clr>
        </p15:guide>
        <p15:guide id="8" orient="horz" pos="4135" userDrawn="1">
          <p15:clr>
            <a:srgbClr val="F26B43"/>
          </p15:clr>
        </p15:guide>
        <p15:guide id="9" pos="4951" userDrawn="1">
          <p15:clr>
            <a:srgbClr val="F26B43"/>
          </p15:clr>
        </p15:guide>
        <p15:guide id="10" pos="4725" userDrawn="1">
          <p15:clr>
            <a:srgbClr val="F26B43"/>
          </p15:clr>
        </p15:guide>
        <p15:guide id="11" pos="3829" userDrawn="1">
          <p15:clr>
            <a:srgbClr val="F26B43"/>
          </p15:clr>
        </p15:guide>
        <p15:guide id="12" pos="3740" userDrawn="1">
          <p15:clr>
            <a:srgbClr val="F26B43"/>
          </p15:clr>
        </p15:guide>
        <p15:guide id="13" pos="391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E37015-0E3A-9B44-BFC4-FC7E3E4893FE}"/>
              </a:ext>
            </a:extLst>
          </p:cNvPr>
          <p:cNvSpPr>
            <a:spLocks noGrp="1"/>
          </p:cNvSpPr>
          <p:nvPr>
            <p:ph type="ctrTitle"/>
          </p:nvPr>
        </p:nvSpPr>
        <p:spPr/>
        <p:txBody>
          <a:bodyPr/>
          <a:lstStyle/>
          <a:p>
            <a:r>
              <a:rPr lang="nb-NO" dirty="0"/>
              <a:t>Tips og maler for å snakke godt med KI-assistenter</a:t>
            </a:r>
          </a:p>
        </p:txBody>
      </p:sp>
    </p:spTree>
    <p:extLst>
      <p:ext uri="{BB962C8B-B14F-4D97-AF65-F5344CB8AC3E}">
        <p14:creationId xmlns:p14="http://schemas.microsoft.com/office/powerpoint/2010/main" val="138359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F002C1-4BD6-4281-A68A-5120DDC0E493}"/>
              </a:ext>
            </a:extLst>
          </p:cNvPr>
          <p:cNvSpPr>
            <a:spLocks noGrp="1"/>
          </p:cNvSpPr>
          <p:nvPr>
            <p:ph type="title"/>
          </p:nvPr>
        </p:nvSpPr>
        <p:spPr>
          <a:xfrm>
            <a:off x="531210" y="441326"/>
            <a:ext cx="10377044" cy="701674"/>
          </a:xfrm>
        </p:spPr>
        <p:txBody>
          <a:bodyPr/>
          <a:lstStyle/>
          <a:p>
            <a:r>
              <a:rPr lang="nb-NO" dirty="0"/>
              <a:t>Hvordan snakke godt med en KI-assistent?</a:t>
            </a:r>
            <a:br>
              <a:rPr lang="nb-NO" dirty="0"/>
            </a:br>
            <a:r>
              <a:rPr lang="nb-NO" sz="2400" b="0" dirty="0"/>
              <a:t> - prompt, prompting og promptbygging</a:t>
            </a:r>
          </a:p>
        </p:txBody>
      </p:sp>
      <p:sp>
        <p:nvSpPr>
          <p:cNvPr id="3" name="Plassholder for innhold 2">
            <a:extLst>
              <a:ext uri="{FF2B5EF4-FFF2-40B4-BE49-F238E27FC236}">
                <a16:creationId xmlns:a16="http://schemas.microsoft.com/office/drawing/2014/main" id="{69EC6BB6-4AFD-4420-B2A3-B8526FE61283}"/>
              </a:ext>
            </a:extLst>
          </p:cNvPr>
          <p:cNvSpPr>
            <a:spLocks noGrp="1"/>
          </p:cNvSpPr>
          <p:nvPr>
            <p:ph sz="quarter" idx="13"/>
          </p:nvPr>
        </p:nvSpPr>
        <p:spPr>
          <a:xfrm>
            <a:off x="531208" y="1415836"/>
            <a:ext cx="11400379" cy="4232274"/>
          </a:xfrm>
        </p:spPr>
        <p:txBody>
          <a:bodyPr/>
          <a:lstStyle/>
          <a:p>
            <a:pPr marL="0" indent="0">
              <a:buNone/>
            </a:pPr>
            <a:r>
              <a:rPr lang="nb-NO" sz="1200" b="1" dirty="0"/>
              <a:t>Hva er en prompt?</a:t>
            </a:r>
          </a:p>
          <a:p>
            <a:pPr marL="0" indent="0">
              <a:buNone/>
            </a:pPr>
            <a:r>
              <a:rPr lang="nb-NO" sz="1200" dirty="0"/>
              <a:t>En prompt er begrepet som beskriver teksten, spørsmålet eller instruksjonen du skriver inn til en KI-assistent som for eksempel Copilot eller ChatGPT. Prompting er aktiviteten du gjør når du skriver inn prompten til KI-assistenter. Prompting kan være en enkeltstående tekst du skriver inn. Det kan også være flere prompter du skriver inn til KI-assistenten slik at det tar form som en samtale mellom deg og KI-assistenten.</a:t>
            </a:r>
          </a:p>
          <a:p>
            <a:pPr marL="0" indent="0">
              <a:buNone/>
            </a:pPr>
            <a:endParaRPr lang="nb-NO" sz="1200" dirty="0"/>
          </a:p>
          <a:p>
            <a:pPr marL="0" indent="0">
              <a:buNone/>
            </a:pPr>
            <a:r>
              <a:rPr lang="nb-NO" sz="1200" b="1" dirty="0"/>
              <a:t>Hva er promptbygging?</a:t>
            </a:r>
          </a:p>
          <a:p>
            <a:pPr marL="0" indent="0">
              <a:buNone/>
            </a:pPr>
            <a:r>
              <a:rPr lang="nb-NO" sz="1200" dirty="0"/>
              <a:t>Feltet du skriver prompten i, ligner på et vanlig søk på internett, men KI-assistenter fungerer på en helt annen måte enn et vanlig søk på internett. En god prompt er til sammenligning med et vanlig søk langt mer omfattende og strukturert, og promptbygging handler om å bygge opp gode prompter som gir gode svar.</a:t>
            </a:r>
          </a:p>
          <a:p>
            <a:pPr marL="0" indent="0">
              <a:buNone/>
            </a:pPr>
            <a:endParaRPr lang="nb-NO" sz="1200" dirty="0"/>
          </a:p>
          <a:p>
            <a:pPr marL="0" indent="0">
              <a:buNone/>
            </a:pPr>
            <a:r>
              <a:rPr lang="nb-NO" sz="1200" b="1" dirty="0"/>
              <a:t>Hvorfor er promptbygging viktig?</a:t>
            </a:r>
          </a:p>
          <a:p>
            <a:pPr marL="0" indent="0">
              <a:buNone/>
            </a:pPr>
            <a:r>
              <a:rPr lang="nb-NO" sz="1200" dirty="0"/>
              <a:t>Promptbygging handler om å bygge opp en så spesifikk og presis prompt knyttet til akkurat det du trenger slik at KI-assistenten gir deg best mulig svar. </a:t>
            </a:r>
          </a:p>
          <a:p>
            <a:pPr marL="0" indent="0">
              <a:buNone/>
            </a:pPr>
            <a:r>
              <a:rPr lang="nb-NO" sz="1200" dirty="0"/>
              <a:t>Når du prompter en KI-assistent, kan det sammenlignes med å ha en samtale med en svært kunnskapsrik person. Jo mer klar og presis prompten din er, jo mer klart og presist blir svaret. </a:t>
            </a:r>
          </a:p>
          <a:p>
            <a:pPr marL="0" indent="0">
              <a:buNone/>
            </a:pPr>
            <a:r>
              <a:rPr lang="nb-NO" sz="1200" dirty="0"/>
              <a:t>Hvis du skriver til en KI-assistent at du ønsker en sunn middagsmeny for en uke så vil KI-assistenten gi deg nettopp det. Hvis du søker etter en sunn middagsmeny på nettet, må du klikke deg igjennom alle søketreffene, og selv vurdere innholdet på de ulike sidene for å finne en middagsmeny som passer for deg. </a:t>
            </a:r>
          </a:p>
          <a:p>
            <a:pPr marL="0" indent="0">
              <a:buNone/>
            </a:pPr>
            <a:r>
              <a:rPr lang="nb-NO" sz="1200" dirty="0"/>
              <a:t>Hvis du inkluderer det du har av matvarer i kjøleskapet når du skriver til KI-assistenten, og skriver at KI-assistenten skal lage en ukesmeny basert på innholdet i kjøleskapet, så vil KI-assistenten gjøre det. Det er nærmest umulig å få et vanlig søk på internett til å lage den samme skreddersydde menyen basert på nettopp det </a:t>
            </a:r>
            <a:r>
              <a:rPr lang="nb-NO" sz="1200" b="1" dirty="0"/>
              <a:t>du </a:t>
            </a:r>
            <a:r>
              <a:rPr lang="nb-NO" sz="1200" dirty="0"/>
              <a:t>har i kjøleskapet.</a:t>
            </a:r>
          </a:p>
          <a:p>
            <a:pPr marL="0" indent="0">
              <a:buNone/>
            </a:pPr>
            <a:r>
              <a:rPr lang="nb-NO" sz="1200" dirty="0"/>
              <a:t>En god prompt må tilpasses ulike behov du har, samtidig som at en god prompt inneholder noen standardelementer. På neste lysbilde får du fem tips og triks som du kan bruke for å bygge en god prompt som utløser potensialet som ligger i KI-assistenten når det kommer til evaluering av kompetanseutviklingstiltak i en omstillingsprosess. </a:t>
            </a:r>
            <a:br>
              <a:rPr lang="nb-NO" sz="1200" dirty="0"/>
            </a:br>
            <a:br>
              <a:rPr lang="nb-NO" sz="1200" dirty="0"/>
            </a:br>
            <a:r>
              <a:rPr lang="nb-NO" sz="1200" dirty="0"/>
              <a:t>De påfølgende lysbildene inneholder to andre eksempler på promptemaler du kan ta utgangspunkt i, hvis du ønsker å komme i gang med bruk av KI innenfor rekruttering og lederutvikling. På siste lysbilde ligger alle tre promptemalene i sin helhet slik at du kan kopiere, justere og lime dem rett inn i din KI-assistent. </a:t>
            </a:r>
          </a:p>
        </p:txBody>
      </p:sp>
    </p:spTree>
    <p:extLst>
      <p:ext uri="{BB962C8B-B14F-4D97-AF65-F5344CB8AC3E}">
        <p14:creationId xmlns:p14="http://schemas.microsoft.com/office/powerpoint/2010/main" val="288647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B58E5C-8C5E-910D-F352-8F4F2B7A3DEF}"/>
              </a:ext>
            </a:extLst>
          </p:cNvPr>
          <p:cNvSpPr>
            <a:spLocks noGrp="1"/>
          </p:cNvSpPr>
          <p:nvPr>
            <p:ph type="title"/>
          </p:nvPr>
        </p:nvSpPr>
        <p:spPr>
          <a:xfrm>
            <a:off x="531210" y="441326"/>
            <a:ext cx="9870090" cy="701674"/>
          </a:xfrm>
        </p:spPr>
        <p:txBody>
          <a:bodyPr/>
          <a:lstStyle/>
          <a:p>
            <a:r>
              <a:rPr lang="nb-NO" dirty="0"/>
              <a:t>Fem tips til god promptbygging | </a:t>
            </a:r>
            <a:r>
              <a:rPr lang="nb-NO" sz="1400" dirty="0"/>
              <a:t>eksemplifisert med kompetanseutvikling</a:t>
            </a:r>
            <a:endParaRPr lang="nb-NO" dirty="0"/>
          </a:p>
        </p:txBody>
      </p:sp>
      <p:sp>
        <p:nvSpPr>
          <p:cNvPr id="3" name="Plassholder for innhold 2">
            <a:extLst>
              <a:ext uri="{FF2B5EF4-FFF2-40B4-BE49-F238E27FC236}">
                <a16:creationId xmlns:a16="http://schemas.microsoft.com/office/drawing/2014/main" id="{F704DB2A-FE75-E97E-6D9A-AB93B30E17BF}"/>
              </a:ext>
            </a:extLst>
          </p:cNvPr>
          <p:cNvSpPr>
            <a:spLocks noGrp="1"/>
          </p:cNvSpPr>
          <p:nvPr>
            <p:ph sz="quarter" idx="13"/>
          </p:nvPr>
        </p:nvSpPr>
        <p:spPr>
          <a:xfrm>
            <a:off x="531209" y="1031789"/>
            <a:ext cx="11275671" cy="5454650"/>
          </a:xfrm>
        </p:spPr>
        <p:txBody>
          <a:bodyPr vert="horz" lIns="0" tIns="0" rIns="0" bIns="0" rtlCol="0" anchor="t">
            <a:noAutofit/>
          </a:bodyPr>
          <a:lstStyle/>
          <a:p>
            <a:pPr marL="0" indent="0">
              <a:buNone/>
            </a:pPr>
            <a:r>
              <a:rPr lang="nb-NO" sz="1200" b="1" dirty="0"/>
              <a:t>Fortell KI-assistenten hvilken rolle du vil at den skal innta.</a:t>
            </a:r>
            <a:br>
              <a:rPr lang="nb-NO" sz="1200" b="1" dirty="0"/>
            </a:br>
            <a:r>
              <a:rPr lang="nb-NO" sz="1200" dirty="0"/>
              <a:t>Ved å be KI-assistenten innta en bestemt rolle hjelper du KI-assistenten til å gi mer spisset svar knyttet til ditt behov fremfor mer generelle svar. Et eksempel på å tildele en rolle er:</a:t>
            </a:r>
            <a:r>
              <a:rPr lang="nb-NO" sz="1200" dirty="0">
                <a:solidFill>
                  <a:srgbClr val="00B050"/>
                </a:solidFill>
              </a:rPr>
              <a:t> «Du er en ekspert på kompetanseutvikling med spesialfelt på evaluering av effekter av kompetanseutviklingstiltak.».</a:t>
            </a:r>
            <a:br>
              <a:rPr lang="nb-NO" sz="1200" dirty="0">
                <a:solidFill>
                  <a:srgbClr val="00B0F0"/>
                </a:solidFill>
              </a:rPr>
            </a:br>
            <a:br>
              <a:rPr lang="nb-NO" sz="1200" dirty="0">
                <a:solidFill>
                  <a:srgbClr val="00B0F0"/>
                </a:solidFill>
              </a:rPr>
            </a:br>
            <a:r>
              <a:rPr lang="nb-NO" sz="1200" b="1" dirty="0"/>
              <a:t>Gi KI-assistenten en konkret oppgave.</a:t>
            </a:r>
            <a:br>
              <a:rPr lang="nb-NO" sz="1200" b="1" dirty="0"/>
            </a:br>
            <a:r>
              <a:rPr lang="nb-NO" sz="1200" dirty="0"/>
              <a:t>Ved å avgrense oppgaven til KI-assistenten får du mer presise og gode svar. Et eksempel på hvordan du kan gjøre det er: </a:t>
            </a:r>
            <a:r>
              <a:rPr lang="nb-NO" sz="1200" dirty="0">
                <a:solidFill>
                  <a:srgbClr val="00B050"/>
                </a:solidFill>
              </a:rPr>
              <a:t>«Din oppgave er å lage to utkast til hvordan vi kan evaluere effekten kompetanseutviklingstiltakene som blir beskrevet under her i tilknytning til en omorganiseringsprosess vi skal iverksette.».</a:t>
            </a:r>
            <a:br>
              <a:rPr lang="nb-NO" sz="1200" dirty="0"/>
            </a:br>
            <a:br>
              <a:rPr lang="nb-NO" sz="1200" dirty="0"/>
            </a:br>
            <a:r>
              <a:rPr lang="nb-NO" sz="1200" b="1" dirty="0"/>
              <a:t>Jo mer konkret du gir KI-assistenten en oppgave, desto bedre blir svaret. </a:t>
            </a:r>
            <a:br>
              <a:rPr lang="nb-NO" sz="1200" b="1" dirty="0"/>
            </a:br>
            <a:r>
              <a:rPr lang="nb-NO" sz="1200" dirty="0"/>
              <a:t>Jo mer presis du er, desto mer relevant blir svaret. Dette kalles av og til at du gir KI-assistenten en kontekst oppgaven skal løses innenfor. Et eksempel på hvordan du kan gjøre det er: </a:t>
            </a:r>
            <a:r>
              <a:rPr lang="nb-NO" sz="1200" dirty="0">
                <a:solidFill>
                  <a:srgbClr val="00B050"/>
                </a:solidFill>
              </a:rPr>
              <a:t>«Vi står nå overfor en større endringsprosess der vi skal omorganisere en divisjon. Divisjonen har i dag tre avdelinger som alle har tre seksjoner under seg. Slik divisjonen er organisert i dag gir et litt for stort lederspenn som gjør at det er vanskelig for lederne å følge opp alle medarbeiderne på en god måte. I den nye omorganiserte divisjonen vil det bli fem nye avdelinger som alle har fire seksjoner under seg. Totalt er det rundt 300 ansatte i divisjonen. Før omorganiseringsprosessen starter skal alle lederne gjennomføre et e-læringskurs i endringsledelse. Vi skal gjennomføre workshoper før, under og etter omorganiseringen slik at ledere får god støtte i organiseringen og slik at både ledere og medarbeidere opplever endringsprosessen som god.».</a:t>
            </a:r>
            <a:br>
              <a:rPr lang="nb-NO" sz="1200" dirty="0">
                <a:solidFill>
                  <a:srgbClr val="00B0F0"/>
                </a:solidFill>
              </a:rPr>
            </a:br>
            <a:br>
              <a:rPr lang="nb-NO" sz="1200" dirty="0">
                <a:solidFill>
                  <a:srgbClr val="00B0F0"/>
                </a:solidFill>
              </a:rPr>
            </a:br>
            <a:r>
              <a:rPr lang="nb-NO" sz="1200" b="1" dirty="0"/>
              <a:t>Bryt ned komplekse spørsmål i mindre biter.</a:t>
            </a:r>
            <a:br>
              <a:rPr lang="nb-NO" sz="1200" b="1" dirty="0"/>
            </a:br>
            <a:r>
              <a:rPr lang="nb-NO" sz="1200" dirty="0"/>
              <a:t>Hvis det du ber KI-assistenten om kan brytes opp mindre biter, hjelper det assistenten til å gi deg mer presise svar. Et eksempel på hvordan du kan gjøre det er:</a:t>
            </a:r>
            <a:r>
              <a:rPr lang="nb-NO" sz="1200" dirty="0">
                <a:solidFill>
                  <a:srgbClr val="00B050"/>
                </a:solidFill>
              </a:rPr>
              <a:t> «Vi tror det er best at vi evaluerer e-læringskurset separat fra workshopene vi skal arrangere. I utkastene du skal lage til hvordan vi kan evaluere effekten av tiltakene, skal du starte med å lage utkast for e-læringskurset, så kan vi jobbe med workshopene når vi er ferdig med e-læringskurset.»</a:t>
            </a:r>
            <a:br>
              <a:rPr lang="nb-NO" sz="1200" dirty="0">
                <a:solidFill>
                  <a:srgbClr val="00B050"/>
                </a:solidFill>
              </a:rPr>
            </a:br>
            <a:br>
              <a:rPr lang="nb-NO" sz="1200" dirty="0">
                <a:solidFill>
                  <a:srgbClr val="00B0F0"/>
                </a:solidFill>
              </a:rPr>
            </a:br>
            <a:r>
              <a:rPr lang="nb-NO" sz="1200" b="1" dirty="0"/>
              <a:t>Gi eksempler på hva du kunne tenkt deg av svar.</a:t>
            </a:r>
            <a:br>
              <a:rPr lang="nb-NO" sz="1200" b="1" dirty="0"/>
            </a:br>
            <a:r>
              <a:rPr lang="nb-NO" sz="1200" dirty="0"/>
              <a:t>Hvis du gir KI-assistenten noen konkrete eksempler på hva du kunne tenkt deg av </a:t>
            </a:r>
            <a:r>
              <a:rPr lang="nb-NO" sz="1200" dirty="0" err="1"/>
              <a:t>sva,r</a:t>
            </a:r>
            <a:r>
              <a:rPr lang="nb-NO" sz="1200" dirty="0"/>
              <a:t> kan det forbedre svarene du får ganske mye. Denne teknikken kalles også «</a:t>
            </a:r>
            <a:r>
              <a:rPr lang="nb-NO" sz="1200" dirty="0" err="1"/>
              <a:t>few</a:t>
            </a:r>
            <a:r>
              <a:rPr lang="nb-NO" sz="1200" dirty="0"/>
              <a:t> </a:t>
            </a:r>
            <a:r>
              <a:rPr lang="nb-NO" sz="1200" dirty="0" err="1"/>
              <a:t>shot</a:t>
            </a:r>
            <a:r>
              <a:rPr lang="nb-NO" sz="1200" dirty="0"/>
              <a:t> </a:t>
            </a:r>
            <a:r>
              <a:rPr lang="nb-NO" sz="1200" dirty="0" err="1"/>
              <a:t>prompting</a:t>
            </a:r>
            <a:r>
              <a:rPr lang="nb-NO" sz="1200" dirty="0"/>
              <a:t>». Hvis du ikke gir eksempel, kalles det ofte «zero </a:t>
            </a:r>
            <a:r>
              <a:rPr lang="nb-NO" sz="1200" dirty="0" err="1"/>
              <a:t>shot</a:t>
            </a:r>
            <a:r>
              <a:rPr lang="nb-NO" sz="1200" dirty="0"/>
              <a:t> </a:t>
            </a:r>
            <a:r>
              <a:rPr lang="nb-NO" sz="1200" dirty="0" err="1"/>
              <a:t>prompting</a:t>
            </a:r>
            <a:r>
              <a:rPr lang="nb-NO" sz="1200" dirty="0"/>
              <a:t>», og det produserer ofte dårligere og mindre treffende svar. Et eksempel på hvordan du kan gi eksempler er: </a:t>
            </a:r>
            <a:r>
              <a:rPr lang="nb-NO" sz="1200" dirty="0">
                <a:solidFill>
                  <a:srgbClr val="00B050"/>
                </a:solidFill>
              </a:rPr>
              <a:t>«Tidligere har vi forsøkt å bygge inn evalueringsspørsmål i selve e-læringskurset for å evaluere effekten av kursene. Vi tror at effekten av et e-læringskurs kommer litt senere enn rett etter at det er gjennomført. Ved å evaluere effekten etter at lederen har gjennomført det, tror vi at vi kan gå glipp av effekten i målingen. Derfor ønsker vi nå å prøve å måle effekten av e-læringskurset noe tid etter selve gjennomføringen.»</a:t>
            </a:r>
          </a:p>
        </p:txBody>
      </p:sp>
    </p:spTree>
    <p:extLst>
      <p:ext uri="{BB962C8B-B14F-4D97-AF65-F5344CB8AC3E}">
        <p14:creationId xmlns:p14="http://schemas.microsoft.com/office/powerpoint/2010/main" val="86762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B58E5C-8C5E-910D-F352-8F4F2B7A3DEF}"/>
              </a:ext>
            </a:extLst>
          </p:cNvPr>
          <p:cNvSpPr>
            <a:spLocks noGrp="1"/>
          </p:cNvSpPr>
          <p:nvPr>
            <p:ph type="title"/>
          </p:nvPr>
        </p:nvSpPr>
        <p:spPr/>
        <p:txBody>
          <a:bodyPr/>
          <a:lstStyle/>
          <a:p>
            <a:r>
              <a:rPr lang="nb-NO" dirty="0"/>
              <a:t>Promptemal for rekrutteringskampanje</a:t>
            </a:r>
          </a:p>
        </p:txBody>
      </p:sp>
      <p:sp>
        <p:nvSpPr>
          <p:cNvPr id="3" name="Plassholder for innhold 2">
            <a:extLst>
              <a:ext uri="{FF2B5EF4-FFF2-40B4-BE49-F238E27FC236}">
                <a16:creationId xmlns:a16="http://schemas.microsoft.com/office/drawing/2014/main" id="{F704DB2A-FE75-E97E-6D9A-AB93B30E17BF}"/>
              </a:ext>
            </a:extLst>
          </p:cNvPr>
          <p:cNvSpPr>
            <a:spLocks noGrp="1"/>
          </p:cNvSpPr>
          <p:nvPr>
            <p:ph sz="quarter" idx="13"/>
          </p:nvPr>
        </p:nvSpPr>
        <p:spPr>
          <a:xfrm>
            <a:off x="531209" y="1031789"/>
            <a:ext cx="11275671" cy="5454650"/>
          </a:xfrm>
        </p:spPr>
        <p:txBody>
          <a:bodyPr vert="horz" lIns="0" tIns="0" rIns="0" bIns="0" rtlCol="0" anchor="t">
            <a:noAutofit/>
          </a:bodyPr>
          <a:lstStyle/>
          <a:p>
            <a:pPr marL="0" indent="0">
              <a:buNone/>
            </a:pPr>
            <a:r>
              <a:rPr lang="nb-NO" sz="1200" b="1" dirty="0"/>
              <a:t>Fortell KI-assistenten hvilken rolle du vil at den skal innta.</a:t>
            </a:r>
            <a:br>
              <a:rPr lang="nb-NO" sz="1200" b="1" dirty="0"/>
            </a:br>
            <a:r>
              <a:rPr lang="nb-NO" sz="1200" dirty="0"/>
              <a:t>Du er verdens beste rådgiver innenfor rekruttering og arbeidsgiverprofilering.</a:t>
            </a:r>
            <a:br>
              <a:rPr lang="nb-NO" sz="1200" dirty="0">
                <a:solidFill>
                  <a:srgbClr val="00B0F0"/>
                </a:solidFill>
              </a:rPr>
            </a:br>
            <a:br>
              <a:rPr lang="nb-NO" sz="1200" dirty="0">
                <a:solidFill>
                  <a:srgbClr val="00B0F0"/>
                </a:solidFill>
              </a:rPr>
            </a:br>
            <a:r>
              <a:rPr lang="nb-NO" sz="1200" b="1" dirty="0"/>
              <a:t>Gi KI-assistenten en konkret oppgave.</a:t>
            </a:r>
            <a:br>
              <a:rPr lang="nb-NO" sz="1200" b="1" dirty="0"/>
            </a:br>
            <a:r>
              <a:rPr lang="nb-NO" sz="1200" dirty="0"/>
              <a:t>Du skal hjelpe meg med å utvikle en rekrutteringskampanje for at vi skal bli en mer attraktiv arbeidsgiver.</a:t>
            </a:r>
            <a:br>
              <a:rPr lang="nb-NO" sz="1200" dirty="0"/>
            </a:br>
            <a:br>
              <a:rPr lang="nb-NO" sz="1200" dirty="0"/>
            </a:br>
            <a:r>
              <a:rPr lang="nb-NO" sz="1200" b="1" dirty="0"/>
              <a:t>Jo mer konkret du gir KI-assistenten en oppgave jo bedre blir svaret. </a:t>
            </a:r>
            <a:br>
              <a:rPr lang="nb-NO" sz="1200" b="1" dirty="0"/>
            </a:br>
            <a:r>
              <a:rPr lang="nb-NO" sz="1200" dirty="0"/>
              <a:t>Rekrutteringskampanjen skal ha en varighet på fire månedene, og hver av månedene skal tematisk bygge på hverandre. Det er viktig at kampanjen som helhet fokuserer på verdiene våre som er «Fremtidsrettet», «Engasjert» og « Nyttig». Vi ønsker også treffe en målgruppe bestående av nyutdannede jurister. Det er stor konkurranse om jurister innenfor vårt fagområde, og det har vært utfordrende å få rekruttert de til oss. Vi har hovedkontor i en litt mindre by i Norge samtidig som det er i de store byene universitetene som utdanner jurister er. Vi tror en av utfordringene våre er at nyutdannede velger å ta en jobb i de store byene fremfor å flytte til andre plasser. Det vil være mange som går av med pensjon i tiden fremover hos oss, og i løpet av de neste fem årene har vi et årlig rekrutteringsbehov på ca. 5-10 jurister. Vi har et godt fagmiljø for jurister som gir muligheten for god faglig utvikling innenfor et variert område av jussen i kombinasjon med andre fag som bl.a. IT og teknologi. Historisk har vi hatt lav turnover. Fra et politisk ståsted er det en stor satsning på samfunnsoppdraget vårt, og vi har nettopp revidert virksomhetsstrategien vår for å nå de politiske målene som er satt. </a:t>
            </a:r>
            <a:r>
              <a:rPr lang="nb-NO" sz="1200" dirty="0">
                <a:solidFill>
                  <a:srgbClr val="00B050"/>
                </a:solidFill>
              </a:rPr>
              <a:t>[Du kan lese mer om strategien vår i det vedlagte dokumentet]*</a:t>
            </a:r>
            <a:r>
              <a:rPr lang="nb-NO" sz="1200" dirty="0"/>
              <a:t> Byen vår ligger i naturskjønne omgivelser med både fjell og sjø, og det er et godt kulturtilbud her. Vi tror også dette er en fin plass for unge å vokse opp.</a:t>
            </a:r>
            <a:br>
              <a:rPr lang="nb-NO" sz="1200" dirty="0">
                <a:solidFill>
                  <a:srgbClr val="00B0F0"/>
                </a:solidFill>
              </a:rPr>
            </a:br>
            <a:br>
              <a:rPr lang="nb-NO" sz="1200" dirty="0">
                <a:solidFill>
                  <a:srgbClr val="00B0F0"/>
                </a:solidFill>
              </a:rPr>
            </a:br>
            <a:r>
              <a:rPr lang="nb-NO" sz="1200" b="1" dirty="0"/>
              <a:t>Bryt ned komplekse spørsmål i mindre biter.</a:t>
            </a:r>
            <a:br>
              <a:rPr lang="nb-NO" sz="1200" b="1" dirty="0"/>
            </a:br>
            <a:r>
              <a:rPr lang="nb-NO" sz="1200" dirty="0"/>
              <a:t>Først skal du lage et overordnet forslag til kampanjen. Deretter skal du jobbe med en måned av gangen.</a:t>
            </a:r>
            <a:br>
              <a:rPr lang="nb-NO" sz="1200" dirty="0">
                <a:solidFill>
                  <a:srgbClr val="00B0F0"/>
                </a:solidFill>
              </a:rPr>
            </a:br>
            <a:br>
              <a:rPr lang="nb-NO" sz="1200" dirty="0">
                <a:solidFill>
                  <a:srgbClr val="00B0F0"/>
                </a:solidFill>
              </a:rPr>
            </a:br>
            <a:r>
              <a:rPr lang="nb-NO" sz="1200" b="1" dirty="0"/>
              <a:t>Gi eksempler på hva du kunne tenkt deg av svar.</a:t>
            </a:r>
            <a:br>
              <a:rPr lang="nb-NO" sz="1200" b="1" dirty="0"/>
            </a:br>
            <a:r>
              <a:rPr lang="nb-NO" sz="1200" dirty="0"/>
              <a:t>Vi er usikker på hva som fungerer best når det gjelder kanaler vi kan kjøre kampanjen. Kanskje bør vi kombinere ulike kanaler. Vi har muligheten til å både produsere enklere reklamevideoer, kjøre kampanjer i sosiale medier og vi kan reise noe rundt på karrieremesser for jobbe med markedsføring. Tidligere har vi kun delt stillingsannonser, men vi har også lekt med tanken om at vi kanskje skulle samarbeidet med andre virksomheter i byen vår for å prøve å tiltrekke oss hele familier. </a:t>
            </a:r>
            <a:endParaRPr lang="nb-NO" sz="1200" dirty="0">
              <a:solidFill>
                <a:srgbClr val="00B0F0"/>
              </a:solidFill>
            </a:endParaRPr>
          </a:p>
        </p:txBody>
      </p:sp>
      <p:sp>
        <p:nvSpPr>
          <p:cNvPr id="4" name="Rektangel 3">
            <a:extLst>
              <a:ext uri="{FF2B5EF4-FFF2-40B4-BE49-F238E27FC236}">
                <a16:creationId xmlns:a16="http://schemas.microsoft.com/office/drawing/2014/main" id="{36EC0B78-B93B-BC2F-29ED-F1403CE8DC5E}"/>
              </a:ext>
            </a:extLst>
          </p:cNvPr>
          <p:cNvSpPr/>
          <p:nvPr/>
        </p:nvSpPr>
        <p:spPr>
          <a:xfrm>
            <a:off x="531208" y="5911850"/>
            <a:ext cx="11489342" cy="8318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200" dirty="0">
                <a:solidFill>
                  <a:srgbClr val="00B050"/>
                </a:solidFill>
              </a:rPr>
              <a:t>* De fleste KI-assistenter har muligheten til å enten laste opp dokumenter eller lese dokumenter i nettleseren. Hvis du gir KI-assistenten tilgang til slik informasjon, får assistenten en svært detaljert kontekst som den kan basere svaret sitt på, som igjen blir skreddersydd nettopp ditt behov. Det er viktig at du nøye vurderer om dokumentene du har kan deles med KI-assistenten ut fra et informasjons- og datasikkerhetsperspektiv. På dette punktet må du følge din virksomhets policy.</a:t>
            </a:r>
            <a:endParaRPr lang="nb-NO" sz="1200" dirty="0">
              <a:solidFill>
                <a:srgbClr val="00B050"/>
              </a:solidFill>
              <a:cs typeface="Arial"/>
            </a:endParaRPr>
          </a:p>
        </p:txBody>
      </p:sp>
    </p:spTree>
    <p:extLst>
      <p:ext uri="{BB962C8B-B14F-4D97-AF65-F5344CB8AC3E}">
        <p14:creationId xmlns:p14="http://schemas.microsoft.com/office/powerpoint/2010/main" val="11324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B58E5C-8C5E-910D-F352-8F4F2B7A3DEF}"/>
              </a:ext>
            </a:extLst>
          </p:cNvPr>
          <p:cNvSpPr>
            <a:spLocks noGrp="1"/>
          </p:cNvSpPr>
          <p:nvPr>
            <p:ph type="title"/>
          </p:nvPr>
        </p:nvSpPr>
        <p:spPr/>
        <p:txBody>
          <a:bodyPr/>
          <a:lstStyle/>
          <a:p>
            <a:r>
              <a:rPr lang="nb-NO" dirty="0"/>
              <a:t>Promptemal for lederutvikling</a:t>
            </a:r>
          </a:p>
        </p:txBody>
      </p:sp>
      <p:sp>
        <p:nvSpPr>
          <p:cNvPr id="3" name="Plassholder for innhold 2">
            <a:extLst>
              <a:ext uri="{FF2B5EF4-FFF2-40B4-BE49-F238E27FC236}">
                <a16:creationId xmlns:a16="http://schemas.microsoft.com/office/drawing/2014/main" id="{F704DB2A-FE75-E97E-6D9A-AB93B30E17BF}"/>
              </a:ext>
            </a:extLst>
          </p:cNvPr>
          <p:cNvSpPr>
            <a:spLocks noGrp="1"/>
          </p:cNvSpPr>
          <p:nvPr>
            <p:ph sz="quarter" idx="13"/>
          </p:nvPr>
        </p:nvSpPr>
        <p:spPr>
          <a:xfrm>
            <a:off x="531209" y="1031789"/>
            <a:ext cx="11275671" cy="5454650"/>
          </a:xfrm>
        </p:spPr>
        <p:txBody>
          <a:bodyPr vert="horz" lIns="0" tIns="0" rIns="0" bIns="0" rtlCol="0" anchor="t">
            <a:noAutofit/>
          </a:bodyPr>
          <a:lstStyle/>
          <a:p>
            <a:pPr marL="0" indent="0">
              <a:buNone/>
            </a:pPr>
            <a:r>
              <a:rPr lang="nb-NO" sz="1200" b="1" dirty="0"/>
              <a:t>Fortell KI-assistenten hvilken rolle du vil at den skal innta.</a:t>
            </a:r>
            <a:br>
              <a:rPr lang="nb-NO" sz="1200" b="1" dirty="0"/>
            </a:br>
            <a:r>
              <a:rPr lang="nb-NO" sz="1200" dirty="0"/>
              <a:t>Du er en ekspert på design og utvikling av lederutviklingsprogrammer med statlig tariffområde som spesialfelt.</a:t>
            </a:r>
            <a:br>
              <a:rPr lang="nb-NO" sz="1200" dirty="0">
                <a:solidFill>
                  <a:srgbClr val="00B0F0"/>
                </a:solidFill>
              </a:rPr>
            </a:br>
            <a:br>
              <a:rPr lang="nb-NO" sz="1200" dirty="0">
                <a:solidFill>
                  <a:srgbClr val="00B0F0"/>
                </a:solidFill>
              </a:rPr>
            </a:br>
            <a:r>
              <a:rPr lang="nb-NO" sz="1200" b="1" dirty="0"/>
              <a:t>Gi KI-assistenten en konkret oppgave.</a:t>
            </a:r>
            <a:br>
              <a:rPr lang="nb-NO" sz="1200" b="1" dirty="0"/>
            </a:br>
            <a:r>
              <a:rPr lang="nb-NO" sz="1200" dirty="0"/>
              <a:t>Du skal jobbe sammen med meg for å lage et lederutviklingsprogram. Lederutviklingsprogrammet bidrar til å implementere det nye grunnlaget for ledelse i staten i vår virksomhet slik at det kan støtte gjennomføringen av vår virksomhetsstrategi på en best mulig måte. </a:t>
            </a:r>
            <a:r>
              <a:rPr lang="nb-NO" sz="1200" dirty="0">
                <a:solidFill>
                  <a:srgbClr val="00B050"/>
                </a:solidFill>
              </a:rPr>
              <a:t>Du finner både det nye grunnlaget for ledelse og vår virksomhetsstrategi vedlagt*.</a:t>
            </a:r>
            <a:br>
              <a:rPr lang="nb-NO" sz="1200" dirty="0">
                <a:solidFill>
                  <a:srgbClr val="00B050"/>
                </a:solidFill>
              </a:rPr>
            </a:br>
            <a:br>
              <a:rPr lang="nb-NO" sz="1200" dirty="0">
                <a:solidFill>
                  <a:srgbClr val="00B050"/>
                </a:solidFill>
              </a:rPr>
            </a:br>
            <a:r>
              <a:rPr lang="nb-NO" sz="1200" b="1" dirty="0"/>
              <a:t>Jo mer konkret du gir KI-assistenten en oppgave, desto bedre blir svaret. </a:t>
            </a:r>
            <a:br>
              <a:rPr lang="nb-NO" sz="1200" b="1" dirty="0"/>
            </a:br>
            <a:r>
              <a:rPr lang="nb-NO" sz="1200" dirty="0"/>
              <a:t>Vi er et direktorat i staten</a:t>
            </a:r>
            <a:r>
              <a:rPr lang="nb-NO" sz="1200" dirty="0">
                <a:solidFill>
                  <a:srgbClr val="00B0F0"/>
                </a:solidFill>
              </a:rPr>
              <a:t>.</a:t>
            </a:r>
            <a:r>
              <a:rPr lang="nb-NO" sz="1200" dirty="0"/>
              <a:t> Vi har tre ledernivåer under topplederen; divisjonsdirektører, avdelingsdirektører og seksjonssjefer. Det er ca. 75 ledere totalt i vår virksomhet og vi har rundt 700 ansatte totalt. Virksomheten vår er i all hovedsak lokalisert på en plass, men vi har en avdeling som ligger i en annen by. En av hovedmålene med å implementere grunnlaget i tråd med virksomhetsstrategien vår, er at vi ønsker å få etablert et lederlag i virksomheten vår der ledere jobber og styrer virksomheten ut fra det samme grunnlaget og perspektivet. </a:t>
            </a:r>
            <a:br>
              <a:rPr lang="nb-NO" sz="1200" dirty="0">
                <a:solidFill>
                  <a:srgbClr val="00B0F0"/>
                </a:solidFill>
              </a:rPr>
            </a:br>
            <a:br>
              <a:rPr lang="nb-NO" sz="1200" dirty="0">
                <a:solidFill>
                  <a:srgbClr val="00B0F0"/>
                </a:solidFill>
              </a:rPr>
            </a:br>
            <a:r>
              <a:rPr lang="nb-NO" sz="1200" b="1" dirty="0"/>
              <a:t>Bryt ned komplekse spørsmål i mindre biter.</a:t>
            </a:r>
            <a:br>
              <a:rPr lang="nb-NO" sz="1200" b="1" dirty="0"/>
            </a:br>
            <a:r>
              <a:rPr lang="nb-NO" sz="1200" dirty="0"/>
              <a:t>Start med å lese igjennom det nye grunnlaget for ledelse og virksomhetsstrategien vår. Der etter skal vi jobbe i to faser. I den første fasen skal vi lage en overordnet skisse til tre ulike lederutviklingsprogrammer. Og i fase to skal vi velge et av skissene og utarbeide dette i detalj.</a:t>
            </a:r>
            <a:br>
              <a:rPr lang="nb-NO" sz="1200" dirty="0">
                <a:solidFill>
                  <a:srgbClr val="00B0F0"/>
                </a:solidFill>
              </a:rPr>
            </a:br>
            <a:br>
              <a:rPr lang="nb-NO" sz="1200" dirty="0">
                <a:solidFill>
                  <a:srgbClr val="00B0F0"/>
                </a:solidFill>
              </a:rPr>
            </a:br>
            <a:r>
              <a:rPr lang="nb-NO" sz="1200" b="1" dirty="0"/>
              <a:t>Gi eksempler på hva du kunne tenkt deg av svar.</a:t>
            </a:r>
            <a:br>
              <a:rPr lang="nb-NO" sz="1200" b="1" dirty="0"/>
            </a:br>
            <a:r>
              <a:rPr lang="nb-NO" sz="1200" dirty="0"/>
              <a:t>Vi ønsker å tenke nytt og kreativt når vi skal implementere det nye grunnlaget for ledelse i staten, og du skal utfordre våre vante måter å tenke på. Tradisjonelt har vi kjørt klassiske 2-dagssamlinger fysisk når vi kjørt lederutviklingsprogrammer, men vi er interessert i å prøve nye måter å levere god lederutvikling på. Dette kan kanskje være igjennom digitale verktøy, nettverksbaserte metoder, mentoring eller andre kanaler vi ikke har tenkt på. Derfor er det viktig at du stiller gode spørsmål tilbake til meg slik at du kan lage et best mulig lederutviklingstilbud.</a:t>
            </a:r>
            <a:endParaRPr lang="nb-NO" sz="1200" dirty="0">
              <a:solidFill>
                <a:srgbClr val="00B0F0"/>
              </a:solidFill>
            </a:endParaRPr>
          </a:p>
        </p:txBody>
      </p:sp>
      <p:sp>
        <p:nvSpPr>
          <p:cNvPr id="4" name="Rektangel 3">
            <a:extLst>
              <a:ext uri="{FF2B5EF4-FFF2-40B4-BE49-F238E27FC236}">
                <a16:creationId xmlns:a16="http://schemas.microsoft.com/office/drawing/2014/main" id="{36EC0B78-B93B-BC2F-29ED-F1403CE8DC5E}"/>
              </a:ext>
            </a:extLst>
          </p:cNvPr>
          <p:cNvSpPr/>
          <p:nvPr/>
        </p:nvSpPr>
        <p:spPr>
          <a:xfrm>
            <a:off x="531208" y="5911850"/>
            <a:ext cx="11489342" cy="8318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200" dirty="0">
                <a:solidFill>
                  <a:srgbClr val="00B050"/>
                </a:solidFill>
              </a:rPr>
              <a:t>* Om du ikke har muligheten til å laste opp flere dokumenter, kan detaljer fra dokumentene integreres i selve prompten. Når du konkretiserer oppgaven til KI-assistenten, kan du skrive inn for eksempel strategiske mål for virksomheten din, ønskede effektmål for et lederutviklingstilbud eller andre virksomhetsspesifikke krav eller kontekst du ønsker KI-assistenten skal skreddersy svaret til deg med.</a:t>
            </a:r>
          </a:p>
        </p:txBody>
      </p:sp>
    </p:spTree>
    <p:extLst>
      <p:ext uri="{BB962C8B-B14F-4D97-AF65-F5344CB8AC3E}">
        <p14:creationId xmlns:p14="http://schemas.microsoft.com/office/powerpoint/2010/main" val="391957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B58E5C-8C5E-910D-F352-8F4F2B7A3DEF}"/>
              </a:ext>
            </a:extLst>
          </p:cNvPr>
          <p:cNvSpPr>
            <a:spLocks noGrp="1"/>
          </p:cNvSpPr>
          <p:nvPr>
            <p:ph type="title"/>
          </p:nvPr>
        </p:nvSpPr>
        <p:spPr/>
        <p:txBody>
          <a:bodyPr/>
          <a:lstStyle/>
          <a:p>
            <a:r>
              <a:rPr lang="nb-NO" dirty="0"/>
              <a:t>Promptemaler for tilpasning</a:t>
            </a:r>
          </a:p>
        </p:txBody>
      </p:sp>
      <p:sp>
        <p:nvSpPr>
          <p:cNvPr id="3" name="Plassholder for innhold 2">
            <a:extLst>
              <a:ext uri="{FF2B5EF4-FFF2-40B4-BE49-F238E27FC236}">
                <a16:creationId xmlns:a16="http://schemas.microsoft.com/office/drawing/2014/main" id="{F704DB2A-FE75-E97E-6D9A-AB93B30E17BF}"/>
              </a:ext>
            </a:extLst>
          </p:cNvPr>
          <p:cNvSpPr>
            <a:spLocks noGrp="1"/>
          </p:cNvSpPr>
          <p:nvPr>
            <p:ph sz="quarter" idx="13"/>
          </p:nvPr>
        </p:nvSpPr>
        <p:spPr>
          <a:xfrm>
            <a:off x="8055819" y="1352550"/>
            <a:ext cx="3708000" cy="5454650"/>
          </a:xfrm>
        </p:spPr>
        <p:txBody>
          <a:bodyPr/>
          <a:lstStyle/>
          <a:p>
            <a:pPr marL="0" indent="0">
              <a:buNone/>
            </a:pPr>
            <a:r>
              <a:rPr lang="nb-NO" sz="900" dirty="0"/>
              <a:t>Du er en ekspert på design og utvikling av lederutviklingsprogrammer med statlig tariffområde som spesialfelt.</a:t>
            </a:r>
            <a:br>
              <a:rPr lang="nb-NO" sz="900" dirty="0">
                <a:solidFill>
                  <a:srgbClr val="00B0F0"/>
                </a:solidFill>
              </a:rPr>
            </a:br>
            <a:br>
              <a:rPr lang="nb-NO" sz="900" dirty="0">
                <a:solidFill>
                  <a:srgbClr val="00B0F0"/>
                </a:solidFill>
              </a:rPr>
            </a:br>
            <a:r>
              <a:rPr lang="nb-NO" sz="900" dirty="0"/>
              <a:t>Du skal jobbe sammen med meg for å lage et lederutviklingsprogram som bidrar til å implementere det nye grunnlaget for ledelse i staten i vår virksomhet slik at det kan støtte gjennomføringen av vår virksomhetsstrategi på en best mulig måte. Du finner både det nye grunnlaget for ledelse og vår virksomhetsstrategi vedlagt.</a:t>
            </a:r>
            <a:br>
              <a:rPr lang="nb-NO" sz="900" dirty="0"/>
            </a:br>
            <a:br>
              <a:rPr lang="nb-NO" sz="900" dirty="0"/>
            </a:br>
            <a:r>
              <a:rPr lang="nb-NO" sz="900" dirty="0"/>
              <a:t>Vi er et direktorat i staten. Vi har tre ledernivåer under topplederen; divisjonsdirektører, avdelingsdirektører og seksjonssjefer. Det er ca. 75 ledere totalt i vår virksomhet og vi har rundt 700 ansatte totalt. Virksomheten vår er i all hovedsak lokalisert på en plass, men vi har en avdeling som ligger i en annen by. En av hovedmålene med å implementere grunnlaget i tråd med virksomhetsstrategien vår er at vi ønsker å få etablert et lederlag i virksomheten vår der ledere jobber og styrer virksomheten vår ut fra det samme grunnlaget og perspektivet. </a:t>
            </a:r>
            <a:br>
              <a:rPr lang="nb-NO" sz="900" dirty="0">
                <a:solidFill>
                  <a:srgbClr val="00B0F0"/>
                </a:solidFill>
              </a:rPr>
            </a:br>
            <a:br>
              <a:rPr lang="nb-NO" sz="900" dirty="0">
                <a:solidFill>
                  <a:srgbClr val="00B0F0"/>
                </a:solidFill>
              </a:rPr>
            </a:br>
            <a:r>
              <a:rPr lang="nb-NO" sz="900" dirty="0"/>
              <a:t>Start med å lese igjennom det nye grunnlaget for ledelse og virksomhetsstrategien vår. Der etter skal vi jobbe i to faser. I den første fasen skal vi lage en overordnet skisse til tre ulike lederutviklingsprogrammer. Og i fase to skal vi velge et av skissene og utarbeide dette i detalj.</a:t>
            </a:r>
            <a:br>
              <a:rPr lang="nb-NO" sz="900" dirty="0">
                <a:solidFill>
                  <a:srgbClr val="00B0F0"/>
                </a:solidFill>
              </a:rPr>
            </a:br>
            <a:br>
              <a:rPr lang="nb-NO" sz="900" dirty="0">
                <a:solidFill>
                  <a:srgbClr val="00B0F0"/>
                </a:solidFill>
              </a:rPr>
            </a:br>
            <a:r>
              <a:rPr lang="nb-NO" sz="900" dirty="0"/>
              <a:t>Vi ønsker å tenke nytt og kreativt når vi skal implementere det nye grunnlaget for ledelse i staten, og du skal utfordre våre vante måter å tenke på. Tradisjonelt har vi kjørt klassiske 2-dagssamlinger fysisk når vi kjørt lederutviklingsprogrammer, men vi er interessert i å prøve nye måter å levere god lederutvikling på. Dette kan kanskje være igjennom digitale verktøy, nettverksbaserte metoder, mentoring eller andre kanaler vi ikke har tenkt på. Derfor er det viktig at du stiller gode spørsmål tilbake til meg slik at du kan lage et best mulig lederutviklingstilbud.</a:t>
            </a:r>
            <a:endParaRPr lang="nb-NO" sz="900" dirty="0">
              <a:solidFill>
                <a:srgbClr val="00B0F0"/>
              </a:solidFill>
            </a:endParaRPr>
          </a:p>
        </p:txBody>
      </p:sp>
      <p:sp>
        <p:nvSpPr>
          <p:cNvPr id="5" name="Plassholder for innhold 2">
            <a:extLst>
              <a:ext uri="{FF2B5EF4-FFF2-40B4-BE49-F238E27FC236}">
                <a16:creationId xmlns:a16="http://schemas.microsoft.com/office/drawing/2014/main" id="{498ABABD-E6E7-3A85-68F5-CD5CFF100751}"/>
              </a:ext>
            </a:extLst>
          </p:cNvPr>
          <p:cNvSpPr txBox="1">
            <a:spLocks/>
          </p:cNvSpPr>
          <p:nvPr/>
        </p:nvSpPr>
        <p:spPr>
          <a:xfrm>
            <a:off x="4139735" y="1352550"/>
            <a:ext cx="3708000" cy="545465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900" dirty="0"/>
              <a:t>Du er verdens beste rådgiver innenfor rekruttering og arbeidsgiverprofilering.</a:t>
            </a:r>
            <a:br>
              <a:rPr lang="nb-NO" sz="900" dirty="0">
                <a:solidFill>
                  <a:srgbClr val="00B0F0"/>
                </a:solidFill>
              </a:rPr>
            </a:br>
            <a:br>
              <a:rPr lang="nb-NO" sz="900" dirty="0">
                <a:solidFill>
                  <a:srgbClr val="00B0F0"/>
                </a:solidFill>
              </a:rPr>
            </a:br>
            <a:r>
              <a:rPr lang="nb-NO" sz="900" dirty="0"/>
              <a:t>Du skal hjelpe meg med å utvikle en rekrutteringskampanje for at vi skal bli en mer attraktiv arbeidsgiver.</a:t>
            </a:r>
            <a:br>
              <a:rPr lang="nb-NO" sz="900" dirty="0"/>
            </a:br>
            <a:br>
              <a:rPr lang="nb-NO" sz="900" dirty="0"/>
            </a:br>
            <a:r>
              <a:rPr lang="nb-NO" sz="900" dirty="0"/>
              <a:t>Rekrutteringskampanjen skal ha en varighet på fire månedene, og hver av månedene skal tematisk bygge på hverandre. Det er viktig at kampanjen som helhet fokuserer på verdiene våre som er «Fremtidsrettet», «Engasjert» og « Nyttig». Vi ønsker også treffe en målgruppe bestående av nyutdannede jurister. Det er stor konkurranse om jurister innenfor vårt fagområde, og det har vært utfordrende å få rekruttert de til oss. Vi har hovedkontor i en litt mindre by i Norge samtidig som det er i de store byene universitetene som utdanner jurister er. Vi tror en av utfordringene våre er at nyutdannede velger å ta en jobb i de store byene fremfor å flytte til andre plasser. Det vil være mange som går av med pensjon i tiden fremover hos oss, og i løpet av de neste fem årene har vi et årlig rekrutteringsbehov på ca. 5-10 jurister. Vi har et godt fagmiljø for jurister som gir muligheten for god faglig utvikling innenfor et variert område av jussen i kombinasjon med andre fag som bl.a. IT og teknologi. Historisk har vi hatt lav turnover. Fra et politisk ståsted er det en stor satsning på samfunnsoppdraget vårt, og vi har nettopp revidert virksomhetsstrategien vår for å nå de politiske målene som er satt. Byen vår ligger i naturskjønne omgivelser med både fjell og sjø, og det er et godt kulturtilbud her. Vi tror også dette er en fin plass for unge å vokse opp.</a:t>
            </a:r>
            <a:br>
              <a:rPr lang="nb-NO" sz="900" dirty="0">
                <a:solidFill>
                  <a:srgbClr val="00B0F0"/>
                </a:solidFill>
              </a:rPr>
            </a:br>
            <a:br>
              <a:rPr lang="nb-NO" sz="900" b="1" dirty="0"/>
            </a:br>
            <a:r>
              <a:rPr lang="nb-NO" sz="900" dirty="0"/>
              <a:t>Først skal du lage et overordnet forslag til kampanjen. Deretter skal du jobbe med en måned av gangen.</a:t>
            </a:r>
            <a:br>
              <a:rPr lang="nb-NO" sz="900" dirty="0">
                <a:solidFill>
                  <a:srgbClr val="00B0F0"/>
                </a:solidFill>
              </a:rPr>
            </a:br>
            <a:br>
              <a:rPr lang="nb-NO" sz="900" dirty="0">
                <a:solidFill>
                  <a:srgbClr val="00B0F0"/>
                </a:solidFill>
              </a:rPr>
            </a:br>
            <a:br>
              <a:rPr lang="nb-NO" sz="900" b="1" dirty="0"/>
            </a:br>
            <a:r>
              <a:rPr lang="nb-NO" sz="900" dirty="0"/>
              <a:t>Vi er usikker på hva som fungerer best når det gjelder kanaler vi kan kjøre kampanjen. Kanskje bør vi kombinere ulike kanaler. Vi har muligheten til å både produsere enklere reklamevideoer, kjøre kampanjer i sosiale medier og vi kan reise noe rundt på karrieremesser for jobbe med markedsføring. Tidligere har vi kun delt stillingsannonser, men vi har også lekt med tanken om at vi kanskje skulle samarbeidet med andre virksomheter i byen vår for å prøve å tiltrekke oss hele familier. </a:t>
            </a:r>
            <a:endParaRPr lang="nb-NO" sz="900" dirty="0">
              <a:solidFill>
                <a:srgbClr val="00B0F0"/>
              </a:solidFill>
            </a:endParaRPr>
          </a:p>
        </p:txBody>
      </p:sp>
      <p:sp>
        <p:nvSpPr>
          <p:cNvPr id="7" name="TekstSylinder 6">
            <a:extLst>
              <a:ext uri="{FF2B5EF4-FFF2-40B4-BE49-F238E27FC236}">
                <a16:creationId xmlns:a16="http://schemas.microsoft.com/office/drawing/2014/main" id="{FECCB656-C538-9C88-A190-0962CA87ECD9}"/>
              </a:ext>
            </a:extLst>
          </p:cNvPr>
          <p:cNvSpPr txBox="1"/>
          <p:nvPr/>
        </p:nvSpPr>
        <p:spPr>
          <a:xfrm>
            <a:off x="223650" y="1352550"/>
            <a:ext cx="3708000" cy="5355312"/>
          </a:xfrm>
          <a:prstGeom prst="rect">
            <a:avLst/>
          </a:prstGeom>
          <a:noFill/>
        </p:spPr>
        <p:txBody>
          <a:bodyPr wrap="square">
            <a:spAutoFit/>
          </a:bodyPr>
          <a:lstStyle/>
          <a:p>
            <a:pPr marL="0" indent="0">
              <a:buNone/>
            </a:pPr>
            <a:r>
              <a:rPr lang="nb-NO" sz="900" dirty="0"/>
              <a:t>Du er en ekspert på kompetanseutvikling med spesialfelt på evaluering av effekter av kompetanseutviklingstiltak.</a:t>
            </a:r>
            <a:br>
              <a:rPr lang="nb-NO" sz="900" dirty="0"/>
            </a:br>
            <a:br>
              <a:rPr lang="nb-NO" sz="900" dirty="0"/>
            </a:br>
            <a:r>
              <a:rPr lang="nb-NO" sz="900" dirty="0"/>
              <a:t>Din oppgave er å lage to utkast til hvordan vi kan evaluere effekten kompetanseutviklingstiltakene som blir beskrevet under her i tilknytning til en omorganiseringsprosess vi skal iverksette.</a:t>
            </a:r>
            <a:br>
              <a:rPr lang="nb-NO" sz="900" dirty="0"/>
            </a:br>
            <a:br>
              <a:rPr lang="nb-NO" sz="900" dirty="0"/>
            </a:br>
            <a:r>
              <a:rPr lang="nb-NO" sz="900" dirty="0"/>
              <a:t>Vi står nå overfor en større endringsprosess der vi skal omorganisere en divisjon. Divisjonen har i dag tre avdelinger som alle har tre seksjoner under seg. Slik divisjonen er organisert i dag gir et litt for stort lederspenn som gjør at det er vanskelig for lederne å følge opp alle medarbeiderne på en god måte. I den nye omorganiserte divisjonen vil det bli fem nye avdelinger som alle har fire seksjoner under seg. Totalt er det rundt 300 ansatte i divisjonen. Før omorganiseringsprosessen starter skal alle lederne gjennomføre et elæringskurs i endringsledelse, og vi skal gjennomføre workshoper før, under og etter omorganiseringen slik at ledere får god støtte i organiseringen og at både ledere og medarbeidere opplever endringsprosessen som god.</a:t>
            </a:r>
            <a:br>
              <a:rPr lang="nb-NO" sz="900" dirty="0"/>
            </a:br>
            <a:br>
              <a:rPr lang="nb-NO" sz="900" dirty="0"/>
            </a:br>
            <a:r>
              <a:rPr lang="nb-NO" sz="900" dirty="0"/>
              <a:t>Vi tror det er best at vi evaluerer elæringskurset separat fra workshopene vi skal arrangere. I utkastene du skal lage til hvordan vi kan evaluere effekten av tiltakene skal du starte med å lage utkast for elæringskurset, så kan vi jobbe med workshopene når vi er ferdig med elæringskurset.</a:t>
            </a:r>
            <a:br>
              <a:rPr lang="nb-NO" sz="900" dirty="0"/>
            </a:br>
            <a:br>
              <a:rPr lang="nb-NO" sz="900" dirty="0"/>
            </a:br>
            <a:r>
              <a:rPr lang="nb-NO" sz="900" dirty="0"/>
              <a:t>Tidligere har vi forsøkt å bygge inn evalueringsspørsmål i selve elæringskurset for å evaluere effekten av kursene. Vi tror at effekten av et elæringskurs kommer litt senere enn rett etter at det er gjennomført, og ved å evaluere effekten etter at lederen har gjennomført det tror vi at vi kan gå glipp av effekten i målingen. Derfor ønsker vi nå å prøve å måle effekten av elæringskurset noe tid etter selve gjennomføringen.»</a:t>
            </a:r>
          </a:p>
        </p:txBody>
      </p:sp>
      <p:sp>
        <p:nvSpPr>
          <p:cNvPr id="8" name="TekstSylinder 7">
            <a:extLst>
              <a:ext uri="{FF2B5EF4-FFF2-40B4-BE49-F238E27FC236}">
                <a16:creationId xmlns:a16="http://schemas.microsoft.com/office/drawing/2014/main" id="{E5B317A8-DC9B-4C07-0280-A3487ED0F5D7}"/>
              </a:ext>
            </a:extLst>
          </p:cNvPr>
          <p:cNvSpPr txBox="1"/>
          <p:nvPr/>
        </p:nvSpPr>
        <p:spPr>
          <a:xfrm>
            <a:off x="698105" y="970776"/>
            <a:ext cx="2759089" cy="276999"/>
          </a:xfrm>
          <a:prstGeom prst="rect">
            <a:avLst/>
          </a:prstGeom>
          <a:noFill/>
        </p:spPr>
        <p:txBody>
          <a:bodyPr wrap="none" rtlCol="0">
            <a:spAutoFit/>
          </a:bodyPr>
          <a:lstStyle/>
          <a:p>
            <a:r>
              <a:rPr lang="nb-NO" sz="1200" b="1" dirty="0"/>
              <a:t>Evaluering av kompetanseutvikling</a:t>
            </a:r>
          </a:p>
        </p:txBody>
      </p:sp>
      <p:sp>
        <p:nvSpPr>
          <p:cNvPr id="9" name="TekstSylinder 8">
            <a:extLst>
              <a:ext uri="{FF2B5EF4-FFF2-40B4-BE49-F238E27FC236}">
                <a16:creationId xmlns:a16="http://schemas.microsoft.com/office/drawing/2014/main" id="{90FDA406-7D98-A043-EAD8-A4116CD46BB2}"/>
              </a:ext>
            </a:extLst>
          </p:cNvPr>
          <p:cNvSpPr txBox="1"/>
          <p:nvPr/>
        </p:nvSpPr>
        <p:spPr>
          <a:xfrm>
            <a:off x="5047802" y="970776"/>
            <a:ext cx="1891865" cy="276999"/>
          </a:xfrm>
          <a:prstGeom prst="rect">
            <a:avLst/>
          </a:prstGeom>
          <a:noFill/>
        </p:spPr>
        <p:txBody>
          <a:bodyPr wrap="none" rtlCol="0">
            <a:spAutoFit/>
          </a:bodyPr>
          <a:lstStyle/>
          <a:p>
            <a:pPr algn="ctr"/>
            <a:r>
              <a:rPr lang="nb-NO" sz="1200" b="1" dirty="0"/>
              <a:t>Rekrutteringskampanje</a:t>
            </a:r>
          </a:p>
        </p:txBody>
      </p:sp>
      <p:sp>
        <p:nvSpPr>
          <p:cNvPr id="10" name="TekstSylinder 9">
            <a:extLst>
              <a:ext uri="{FF2B5EF4-FFF2-40B4-BE49-F238E27FC236}">
                <a16:creationId xmlns:a16="http://schemas.microsoft.com/office/drawing/2014/main" id="{336B955C-1324-C4D2-02DD-351D9EBE7C6B}"/>
              </a:ext>
            </a:extLst>
          </p:cNvPr>
          <p:cNvSpPr txBox="1"/>
          <p:nvPr/>
        </p:nvSpPr>
        <p:spPr>
          <a:xfrm>
            <a:off x="8936635" y="970775"/>
            <a:ext cx="1946367" cy="276999"/>
          </a:xfrm>
          <a:prstGeom prst="rect">
            <a:avLst/>
          </a:prstGeom>
          <a:noFill/>
        </p:spPr>
        <p:txBody>
          <a:bodyPr wrap="none" rtlCol="0">
            <a:spAutoFit/>
          </a:bodyPr>
          <a:lstStyle/>
          <a:p>
            <a:pPr algn="ctr"/>
            <a:r>
              <a:rPr lang="nb-NO" sz="1200" b="1" dirty="0"/>
              <a:t>Lederutviklingsprogram</a:t>
            </a:r>
          </a:p>
        </p:txBody>
      </p:sp>
    </p:spTree>
    <p:extLst>
      <p:ext uri="{BB962C8B-B14F-4D97-AF65-F5344CB8AC3E}">
        <p14:creationId xmlns:p14="http://schemas.microsoft.com/office/powerpoint/2010/main" val="389641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A75E0C-6741-7AC8-32C3-1C4A11F25608}"/>
              </a:ext>
            </a:extLst>
          </p:cNvPr>
          <p:cNvSpPr>
            <a:spLocks noGrp="1"/>
          </p:cNvSpPr>
          <p:nvPr>
            <p:ph type="title" idx="4294967295"/>
          </p:nvPr>
        </p:nvSpPr>
        <p:spPr>
          <a:xfrm>
            <a:off x="536575" y="-689588"/>
            <a:ext cx="11101388" cy="689588"/>
          </a:xfrm>
        </p:spPr>
        <p:txBody>
          <a:bodyPr vert="horz" lIns="0" tIns="0" rIns="0" bIns="0" rtlCol="0" anchor="b" anchorCtr="0">
            <a:noAutofit/>
          </a:bodyPr>
          <a:lstStyle/>
          <a:p>
            <a:r>
              <a:rPr lang="nb-NO" dirty="0"/>
              <a:t>Direktoratet for forvaltning </a:t>
            </a:r>
            <a:r>
              <a:rPr lang="nb-NO"/>
              <a:t>og økonomistyring</a:t>
            </a:r>
            <a:endParaRPr lang="nb-NO" dirty="0"/>
          </a:p>
        </p:txBody>
      </p:sp>
    </p:spTree>
    <p:extLst>
      <p:ext uri="{BB962C8B-B14F-4D97-AF65-F5344CB8AC3E}">
        <p14:creationId xmlns:p14="http://schemas.microsoft.com/office/powerpoint/2010/main" val="66660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FØ ppt mal">
  <a:themeElements>
    <a:clrScheme name="DFØ-farger med mørk blå">
      <a:dk1>
        <a:srgbClr val="000000"/>
      </a:dk1>
      <a:lt1>
        <a:srgbClr val="FFFFFF"/>
      </a:lt1>
      <a:dk2>
        <a:srgbClr val="012A4C"/>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å">
      <a:srgbClr val="0085C0"/>
    </a:custClr>
    <a:custClr name="Grønn">
      <a:srgbClr val="0A8E6E"/>
    </a:custClr>
    <a:custClr name="Oransje">
      <a:srgbClr val="F0A519"/>
    </a:custClr>
    <a:custClr name="Rød">
      <a:srgbClr val="CA0D47"/>
    </a:custClr>
    <a:custClr name="Mørk turkis">
      <a:srgbClr val="0099AB"/>
    </a:custClr>
    <a:custClr name="Mørk blå">
      <a:srgbClr val="0D3B73"/>
    </a:custClr>
    <a:custClr name="Sort">
      <a:srgbClr val="000000"/>
    </a:custClr>
  </a:custClrLst>
  <a:extLst>
    <a:ext uri="{05A4C25C-085E-4340-85A3-A5531E510DB2}">
      <thm15:themeFamily xmlns:thm15="http://schemas.microsoft.com/office/thememl/2012/main" name="Ny PowerPoint mal DFØ 22.05.24.pptx" id="{52AD4621-6510-47E8-BC1F-EA2464DD74E8}" vid="{D5D6A05E-BEEA-4C57-A308-02C17FABAED5}"/>
    </a:ext>
  </a:extLst>
</a:theme>
</file>

<file path=ppt/theme/theme2.xml><?xml version="1.0" encoding="utf-8"?>
<a:theme xmlns:a="http://schemas.openxmlformats.org/drawingml/2006/main" name="Office-tema">
  <a:themeElements>
    <a:clrScheme name="Egendefinert 104">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Egendefinert 103">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DFØs PowerPoint-mal ver 01</Template>
  <TotalTime>0</TotalTime>
  <Words>3119</Words>
  <Application>Microsoft Office PowerPoint</Application>
  <PresentationFormat>Widescreen</PresentationFormat>
  <Paragraphs>32</Paragraphs>
  <Slides>7</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7</vt:i4>
      </vt:variant>
    </vt:vector>
  </HeadingPairs>
  <TitlesOfParts>
    <vt:vector size="11" baseType="lpstr">
      <vt:lpstr>Arial</vt:lpstr>
      <vt:lpstr>Arial Regular</vt:lpstr>
      <vt:lpstr>System Font Regular</vt:lpstr>
      <vt:lpstr>DFØ ppt mal</vt:lpstr>
      <vt:lpstr>Tips og maler for å snakke godt med KI-assistenter</vt:lpstr>
      <vt:lpstr>Hvordan snakke godt med en KI-assistent?  - prompt, prompting og promptbygging</vt:lpstr>
      <vt:lpstr>Fem tips til god promptbygging | eksemplifisert med kompetanseutvikling</vt:lpstr>
      <vt:lpstr>Promptemal for rekrutteringskampanje</vt:lpstr>
      <vt:lpstr>Promptemal for lederutvikling</vt:lpstr>
      <vt:lpstr>Promptemaler for tilpasning</vt:lpstr>
      <vt:lpstr>Direktoratet for forvaltning og økonomistyring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2024-06-11T19:43:10Z</dcterms:created>
  <dcterms:modified xsi:type="dcterms:W3CDTF">2024-06-11T19:43:40Z</dcterms:modified>
</cp:coreProperties>
</file>